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73" r:id="rId2"/>
    <p:sldId id="276" r:id="rId3"/>
    <p:sldId id="277" r:id="rId4"/>
    <p:sldId id="278" r:id="rId5"/>
    <p:sldId id="279" r:id="rId6"/>
    <p:sldId id="280" r:id="rId7"/>
    <p:sldId id="283" r:id="rId8"/>
    <p:sldId id="285" r:id="rId9"/>
    <p:sldId id="284" r:id="rId10"/>
    <p:sldId id="282" r:id="rId11"/>
    <p:sldId id="281" r:id="rId12"/>
    <p:sldId id="27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DD"/>
    <a:srgbClr val="333333"/>
    <a:srgbClr val="F7EE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40"/>
    <p:restoredTop sz="86419"/>
  </p:normalViewPr>
  <p:slideViewPr>
    <p:cSldViewPr snapToGrid="0" snapToObjects="1">
      <p:cViewPr varScale="1">
        <p:scale>
          <a:sx n="125" d="100"/>
          <a:sy n="125" d="100"/>
        </p:scale>
        <p:origin x="192" y="2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45" d="100"/>
          <a:sy n="145" d="100"/>
        </p:scale>
        <p:origin x="457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914A-4B47-9766-36A982115E0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914A-4B47-9766-36A982115E0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914A-4B47-9766-36A982115E0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914A-4B47-9766-36A982115E0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64-324F-ABB5-99E8A2BAD9DA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cene3d>
              <a:camera prst="orthographicFront"/>
              <a:lightRig rig="brightRoom" dir="t"/>
            </a:scene3d>
            <a:sp3d prstMaterial="flat">
              <a:bevelT w="50800" h="101600" prst="angle"/>
              <a:contourClr>
                <a:srgbClr val="000000"/>
              </a:contourClr>
            </a:sp3d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6C20-904F-853B-0D4C5539AECB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6C20-904F-853B-0D4C5539AECB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6C20-904F-853B-0D4C5539AECB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6C20-904F-853B-0D4C5539AEC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64-324F-ABB5-99E8A2BAD9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242850112"/>
        <c:axId val="243026000"/>
      </c:barChart>
      <c:valAx>
        <c:axId val="2430260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2850112"/>
        <c:crosses val="autoZero"/>
        <c:crossBetween val="between"/>
      </c:valAx>
      <c:catAx>
        <c:axId val="24285011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302600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23B546F-BE0F-1849-AB31-ADD43D93FF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DC9ADD-792C-6B48-9ABA-5DEB02F181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8AF896-9D4E-974F-9069-5E89363DB67F}" type="datetimeFigureOut">
              <a:rPr lang="en-US" smtClean="0"/>
              <a:t>11/5/19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8A2FC0-278A-8649-A895-2976BB206BF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0FB2F4-1812-DD4D-BF0C-263DB89E82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C19BE4-06E0-E845-9E49-CCFF91DE3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8441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5322F3-AB65-A64B-9700-8FBC01F3EE02}" type="datetimeFigureOut">
              <a:rPr lang="en-US" smtClean="0"/>
              <a:t>11/5/19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E41453-96BF-7F45-9044-514C3EFC7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5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CF17B3-836C-2A48-98E2-51B1497262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9137" t="9319" r="8218" b="37792"/>
          <a:stretch/>
        </p:blipFill>
        <p:spPr>
          <a:xfrm>
            <a:off x="0" y="2956797"/>
            <a:ext cx="12192001" cy="3901204"/>
          </a:xfrm>
          <a:prstGeom prst="rect">
            <a:avLst/>
          </a:prstGeom>
        </p:spPr>
      </p:pic>
      <p:sp>
        <p:nvSpPr>
          <p:cNvPr id="25" name="Freeform 24">
            <a:extLst>
              <a:ext uri="{FF2B5EF4-FFF2-40B4-BE49-F238E27FC236}">
                <a16:creationId xmlns:a16="http://schemas.microsoft.com/office/drawing/2014/main" id="{3BE29AAA-CEAA-F14B-BBA6-12C511CC7E4B}"/>
              </a:ext>
            </a:extLst>
          </p:cNvPr>
          <p:cNvSpPr>
            <a:spLocks noChangeAspect="1"/>
          </p:cNvSpPr>
          <p:nvPr/>
        </p:nvSpPr>
        <p:spPr>
          <a:xfrm>
            <a:off x="8333292" y="0"/>
            <a:ext cx="3858708" cy="6858000"/>
          </a:xfrm>
          <a:custGeom>
            <a:avLst/>
            <a:gdLst>
              <a:gd name="connsiteX0" fmla="*/ 2806037 w 3858708"/>
              <a:gd name="connsiteY0" fmla="*/ 0 h 6858000"/>
              <a:gd name="connsiteX1" fmla="*/ 3858708 w 3858708"/>
              <a:gd name="connsiteY1" fmla="*/ 0 h 6858000"/>
              <a:gd name="connsiteX2" fmla="*/ 3858708 w 3858708"/>
              <a:gd name="connsiteY2" fmla="*/ 6858000 h 6858000"/>
              <a:gd name="connsiteX3" fmla="*/ 2806037 w 3858708"/>
              <a:gd name="connsiteY3" fmla="*/ 6858000 h 6858000"/>
              <a:gd name="connsiteX4" fmla="*/ 2784029 w 3858708"/>
              <a:gd name="connsiteY4" fmla="*/ 6858000 h 6858000"/>
              <a:gd name="connsiteX5" fmla="*/ 0 w 3858708"/>
              <a:gd name="connsiteY5" fmla="*/ 6858000 h 6858000"/>
              <a:gd name="connsiteX6" fmla="*/ 2806037 w 385870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58708" h="6858000">
                <a:moveTo>
                  <a:pt x="2806037" y="0"/>
                </a:moveTo>
                <a:lnTo>
                  <a:pt x="3858708" y="0"/>
                </a:lnTo>
                <a:lnTo>
                  <a:pt x="3858708" y="6858000"/>
                </a:lnTo>
                <a:lnTo>
                  <a:pt x="2806037" y="6858000"/>
                </a:lnTo>
                <a:lnTo>
                  <a:pt x="2784029" y="6858000"/>
                </a:lnTo>
                <a:lnTo>
                  <a:pt x="0" y="6858000"/>
                </a:lnTo>
                <a:lnTo>
                  <a:pt x="280603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A02CA-5D48-8D4E-801B-99DDB74A6F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28066" y="1602557"/>
            <a:ext cx="7665217" cy="1826443"/>
          </a:xfrm>
        </p:spPr>
        <p:txBody>
          <a:bodyPr anchor="t" anchorCtr="0"/>
          <a:lstStyle>
            <a:lvl1pPr algn="l">
              <a:defRPr sz="6000" b="0" i="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Short title – Georgia 60pt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C9EAFA-4C75-3343-8DD8-E24882228A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4900" y="720999"/>
            <a:ext cx="7707237" cy="542194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Font: Tahoma, no larger than 20pt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45CF369-A25E-4F4C-BA72-0FCAEE676534}"/>
              </a:ext>
            </a:extLst>
          </p:cNvPr>
          <p:cNvCxnSpPr>
            <a:cxnSpLocks/>
          </p:cNvCxnSpPr>
          <p:nvPr userDrawn="1"/>
        </p:nvCxnSpPr>
        <p:spPr>
          <a:xfrm>
            <a:off x="1104900" y="1432876"/>
            <a:ext cx="766521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9">
            <a:extLst>
              <a:ext uri="{FF2B5EF4-FFF2-40B4-BE49-F238E27FC236}">
                <a16:creationId xmlns:a16="http://schemas.microsoft.com/office/drawing/2014/main" id="{5DC82199-CDE6-7745-8CFD-E9BF05D68841}"/>
              </a:ext>
            </a:extLst>
          </p:cNvPr>
          <p:cNvSpPr/>
          <p:nvPr userDrawn="1"/>
        </p:nvSpPr>
        <p:spPr>
          <a:xfrm>
            <a:off x="7747755" y="0"/>
            <a:ext cx="4444245" cy="6858000"/>
          </a:xfrm>
          <a:custGeom>
            <a:avLst/>
            <a:gdLst>
              <a:gd name="connsiteX0" fmla="*/ 2806037 w 4444245"/>
              <a:gd name="connsiteY0" fmla="*/ 0 h 6858000"/>
              <a:gd name="connsiteX1" fmla="*/ 4444245 w 4444245"/>
              <a:gd name="connsiteY1" fmla="*/ 0 h 6858000"/>
              <a:gd name="connsiteX2" fmla="*/ 4444245 w 4444245"/>
              <a:gd name="connsiteY2" fmla="*/ 6858000 h 6858000"/>
              <a:gd name="connsiteX3" fmla="*/ 2806037 w 4444245"/>
              <a:gd name="connsiteY3" fmla="*/ 6858000 h 6858000"/>
              <a:gd name="connsiteX4" fmla="*/ 2784029 w 4444245"/>
              <a:gd name="connsiteY4" fmla="*/ 6858000 h 6858000"/>
              <a:gd name="connsiteX5" fmla="*/ 0 w 4444245"/>
              <a:gd name="connsiteY5" fmla="*/ 6858000 h 6858000"/>
              <a:gd name="connsiteX6" fmla="*/ 2806037 w 4444245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4245" h="6858000">
                <a:moveTo>
                  <a:pt x="2806037" y="0"/>
                </a:moveTo>
                <a:lnTo>
                  <a:pt x="4444245" y="0"/>
                </a:lnTo>
                <a:lnTo>
                  <a:pt x="4444245" y="6858000"/>
                </a:lnTo>
                <a:lnTo>
                  <a:pt x="2806037" y="6858000"/>
                </a:lnTo>
                <a:lnTo>
                  <a:pt x="2784029" y="6858000"/>
                </a:lnTo>
                <a:lnTo>
                  <a:pt x="0" y="6858000"/>
                </a:lnTo>
                <a:lnTo>
                  <a:pt x="2806037" y="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1148A1D1-A9B0-F144-91D6-B814A39EF937}"/>
              </a:ext>
            </a:extLst>
          </p:cNvPr>
          <p:cNvSpPr>
            <a:spLocks noChangeAspect="1"/>
          </p:cNvSpPr>
          <p:nvPr userDrawn="1"/>
        </p:nvSpPr>
        <p:spPr>
          <a:xfrm>
            <a:off x="8333292" y="0"/>
            <a:ext cx="3858708" cy="6858000"/>
          </a:xfrm>
          <a:custGeom>
            <a:avLst/>
            <a:gdLst>
              <a:gd name="connsiteX0" fmla="*/ 2806037 w 3858708"/>
              <a:gd name="connsiteY0" fmla="*/ 0 h 6858000"/>
              <a:gd name="connsiteX1" fmla="*/ 3858708 w 3858708"/>
              <a:gd name="connsiteY1" fmla="*/ 0 h 6858000"/>
              <a:gd name="connsiteX2" fmla="*/ 3858708 w 3858708"/>
              <a:gd name="connsiteY2" fmla="*/ 6858000 h 6858000"/>
              <a:gd name="connsiteX3" fmla="*/ 2806037 w 3858708"/>
              <a:gd name="connsiteY3" fmla="*/ 6858000 h 6858000"/>
              <a:gd name="connsiteX4" fmla="*/ 2784029 w 3858708"/>
              <a:gd name="connsiteY4" fmla="*/ 6858000 h 6858000"/>
              <a:gd name="connsiteX5" fmla="*/ 0 w 3858708"/>
              <a:gd name="connsiteY5" fmla="*/ 6858000 h 6858000"/>
              <a:gd name="connsiteX6" fmla="*/ 2806037 w 385870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58708" h="6858000">
                <a:moveTo>
                  <a:pt x="2806037" y="0"/>
                </a:moveTo>
                <a:lnTo>
                  <a:pt x="3858708" y="0"/>
                </a:lnTo>
                <a:lnTo>
                  <a:pt x="3858708" y="6858000"/>
                </a:lnTo>
                <a:lnTo>
                  <a:pt x="2806037" y="6858000"/>
                </a:lnTo>
                <a:lnTo>
                  <a:pt x="2784029" y="6858000"/>
                </a:lnTo>
                <a:lnTo>
                  <a:pt x="0" y="6858000"/>
                </a:lnTo>
                <a:lnTo>
                  <a:pt x="280603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13" name="Picture Placeholder 5">
            <a:extLst>
              <a:ext uri="{FF2B5EF4-FFF2-40B4-BE49-F238E27FC236}">
                <a16:creationId xmlns:a16="http://schemas.microsoft.com/office/drawing/2014/main" id="{21DD525F-D128-7648-9137-044ABB4CB0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-34108" b="-34108"/>
          <a:stretch/>
        </p:blipFill>
        <p:spPr>
          <a:xfrm>
            <a:off x="8890195" y="5944959"/>
            <a:ext cx="2924348" cy="584463"/>
          </a:xfrm>
          <a:prstGeom prst="rect">
            <a:avLst/>
          </a:prstGeom>
        </p:spPr>
      </p:pic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7616F036-48C4-7243-A810-400EB137698A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0" y="0"/>
            <a:ext cx="1309484" cy="3200400"/>
          </a:xfrm>
          <a:prstGeom prst="rtTriangle">
            <a:avLst/>
          </a:prstGeom>
          <a:solidFill>
            <a:srgbClr val="D8AB4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051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(Table of Contents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042A571C-8A3C-F742-BA8B-CBFF7A5CE2A1}"/>
              </a:ext>
            </a:extLst>
          </p:cNvPr>
          <p:cNvSpPr/>
          <p:nvPr userDrawn="1"/>
        </p:nvSpPr>
        <p:spPr>
          <a:xfrm>
            <a:off x="7747755" y="0"/>
            <a:ext cx="4444245" cy="6858000"/>
          </a:xfrm>
          <a:custGeom>
            <a:avLst/>
            <a:gdLst>
              <a:gd name="connsiteX0" fmla="*/ 2806037 w 4444245"/>
              <a:gd name="connsiteY0" fmla="*/ 0 h 6858000"/>
              <a:gd name="connsiteX1" fmla="*/ 4444245 w 4444245"/>
              <a:gd name="connsiteY1" fmla="*/ 0 h 6858000"/>
              <a:gd name="connsiteX2" fmla="*/ 4444245 w 4444245"/>
              <a:gd name="connsiteY2" fmla="*/ 6858000 h 6858000"/>
              <a:gd name="connsiteX3" fmla="*/ 2806037 w 4444245"/>
              <a:gd name="connsiteY3" fmla="*/ 6858000 h 6858000"/>
              <a:gd name="connsiteX4" fmla="*/ 2784029 w 4444245"/>
              <a:gd name="connsiteY4" fmla="*/ 6858000 h 6858000"/>
              <a:gd name="connsiteX5" fmla="*/ 0 w 4444245"/>
              <a:gd name="connsiteY5" fmla="*/ 6858000 h 6858000"/>
              <a:gd name="connsiteX6" fmla="*/ 2806037 w 4444245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4245" h="6858000">
                <a:moveTo>
                  <a:pt x="2806037" y="0"/>
                </a:moveTo>
                <a:lnTo>
                  <a:pt x="4444245" y="0"/>
                </a:lnTo>
                <a:lnTo>
                  <a:pt x="4444245" y="6858000"/>
                </a:lnTo>
                <a:lnTo>
                  <a:pt x="2806037" y="6858000"/>
                </a:lnTo>
                <a:lnTo>
                  <a:pt x="2784029" y="6858000"/>
                </a:lnTo>
                <a:lnTo>
                  <a:pt x="0" y="6858000"/>
                </a:lnTo>
                <a:lnTo>
                  <a:pt x="2806037" y="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F70068E3-8AA5-6344-8AB2-C0B24BA152B0}"/>
              </a:ext>
            </a:extLst>
          </p:cNvPr>
          <p:cNvSpPr>
            <a:spLocks noChangeAspect="1"/>
          </p:cNvSpPr>
          <p:nvPr userDrawn="1"/>
        </p:nvSpPr>
        <p:spPr>
          <a:xfrm>
            <a:off x="8333292" y="0"/>
            <a:ext cx="3858708" cy="6858000"/>
          </a:xfrm>
          <a:custGeom>
            <a:avLst/>
            <a:gdLst>
              <a:gd name="connsiteX0" fmla="*/ 2806037 w 3858708"/>
              <a:gd name="connsiteY0" fmla="*/ 0 h 6858000"/>
              <a:gd name="connsiteX1" fmla="*/ 3858708 w 3858708"/>
              <a:gd name="connsiteY1" fmla="*/ 0 h 6858000"/>
              <a:gd name="connsiteX2" fmla="*/ 3858708 w 3858708"/>
              <a:gd name="connsiteY2" fmla="*/ 6858000 h 6858000"/>
              <a:gd name="connsiteX3" fmla="*/ 2806037 w 3858708"/>
              <a:gd name="connsiteY3" fmla="*/ 6858000 h 6858000"/>
              <a:gd name="connsiteX4" fmla="*/ 2784029 w 3858708"/>
              <a:gd name="connsiteY4" fmla="*/ 6858000 h 6858000"/>
              <a:gd name="connsiteX5" fmla="*/ 0 w 3858708"/>
              <a:gd name="connsiteY5" fmla="*/ 6858000 h 6858000"/>
              <a:gd name="connsiteX6" fmla="*/ 2806037 w 385870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58708" h="6858000">
                <a:moveTo>
                  <a:pt x="2806037" y="0"/>
                </a:moveTo>
                <a:lnTo>
                  <a:pt x="3858708" y="0"/>
                </a:lnTo>
                <a:lnTo>
                  <a:pt x="3858708" y="6858000"/>
                </a:lnTo>
                <a:lnTo>
                  <a:pt x="2806037" y="6858000"/>
                </a:lnTo>
                <a:lnTo>
                  <a:pt x="2784029" y="6858000"/>
                </a:lnTo>
                <a:lnTo>
                  <a:pt x="0" y="6858000"/>
                </a:lnTo>
                <a:lnTo>
                  <a:pt x="280603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06CD1566-6314-3A4F-B42C-987FBFF5ED0C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0" y="0"/>
            <a:ext cx="1309484" cy="3200400"/>
          </a:xfrm>
          <a:prstGeom prst="rtTriangle">
            <a:avLst/>
          </a:prstGeom>
          <a:solidFill>
            <a:srgbClr val="D8AB4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Placeholder 5">
            <a:extLst>
              <a:ext uri="{FF2B5EF4-FFF2-40B4-BE49-F238E27FC236}">
                <a16:creationId xmlns:a16="http://schemas.microsoft.com/office/drawing/2014/main" id="{8E5FCA55-17B4-6E47-8189-729AFE4FDB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34108" b="-34108"/>
          <a:stretch/>
        </p:blipFill>
        <p:spPr>
          <a:xfrm>
            <a:off x="8890195" y="5944959"/>
            <a:ext cx="2924348" cy="5844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FA02CA-5D48-8D4E-801B-99DDB74A6F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28066" y="1394614"/>
            <a:ext cx="7897401" cy="1826443"/>
          </a:xfrm>
        </p:spPr>
        <p:txBody>
          <a:bodyPr anchor="t" anchorCtr="0"/>
          <a:lstStyle>
            <a:lvl1pPr algn="l">
              <a:defRPr sz="6000" b="0" i="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Short title – Georgia 60pt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C9EAFA-4C75-3343-8DD8-E24882228A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4900" y="720999"/>
            <a:ext cx="7940694" cy="542194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Font: Tahoma, no larger than 20pt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609837C-A711-3F45-9280-161DB2B7BDBA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260044" y="3429001"/>
            <a:ext cx="6619688" cy="2971800"/>
          </a:xfrm>
        </p:spPr>
        <p:txBody>
          <a:bodyPr/>
          <a:lstStyle>
            <a:lvl1pPr marL="457200" indent="-457200">
              <a:buFont typeface="+mj-lt"/>
              <a:buAutoNum type="arabicPeriod"/>
              <a:defRPr/>
            </a:lvl1pPr>
          </a:lstStyle>
          <a:p>
            <a:pPr lvl="0"/>
            <a:r>
              <a:rPr lang="en-US" dirty="0"/>
              <a:t>TOC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63E802B-396F-FA45-8025-682E8AF42520}"/>
              </a:ext>
            </a:extLst>
          </p:cNvPr>
          <p:cNvCxnSpPr>
            <a:cxnSpLocks/>
          </p:cNvCxnSpPr>
          <p:nvPr userDrawn="1"/>
        </p:nvCxnSpPr>
        <p:spPr>
          <a:xfrm>
            <a:off x="1214970" y="3236958"/>
            <a:ext cx="7772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784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(Table of Contents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Triangle 7">
            <a:extLst>
              <a:ext uri="{FF2B5EF4-FFF2-40B4-BE49-F238E27FC236}">
                <a16:creationId xmlns:a16="http://schemas.microsoft.com/office/drawing/2014/main" id="{525504C7-EF4C-5645-A0BB-4A39774F6F3D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0" y="0"/>
            <a:ext cx="1309484" cy="3200400"/>
          </a:xfrm>
          <a:prstGeom prst="rtTriangle">
            <a:avLst/>
          </a:prstGeom>
          <a:solidFill>
            <a:srgbClr val="D8AB4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A02CA-5D48-8D4E-801B-99DDB74A6F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04900" y="1394614"/>
            <a:ext cx="10706100" cy="1744948"/>
          </a:xfrm>
        </p:spPr>
        <p:txBody>
          <a:bodyPr anchor="t" anchorCtr="0">
            <a:noAutofit/>
          </a:bodyPr>
          <a:lstStyle>
            <a:lvl1pPr algn="l">
              <a:defRPr sz="6000" b="0" i="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Short title here – Georgia 60pt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C9EAFA-4C75-3343-8DD8-E24882228A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4900" y="720999"/>
            <a:ext cx="10706100" cy="542194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Font: Tahoma, no larger than 20pt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609837C-A711-3F45-9280-161DB2B7BDBA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260043" y="3429000"/>
            <a:ext cx="10550957" cy="2378676"/>
          </a:xfrm>
        </p:spPr>
        <p:txBody>
          <a:bodyPr numCol="2"/>
          <a:lstStyle>
            <a:lvl1pPr marL="457200" indent="-457200">
              <a:buFont typeface="+mj-lt"/>
              <a:buAutoNum type="arabicPeriod"/>
              <a:defRPr/>
            </a:lvl1pPr>
          </a:lstStyle>
          <a:p>
            <a:pPr lvl="0"/>
            <a:r>
              <a:rPr lang="en-US" dirty="0"/>
              <a:t>TOC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AFB6D3-4CED-484E-B00D-ED3C6014D934}"/>
              </a:ext>
            </a:extLst>
          </p:cNvPr>
          <p:cNvCxnSpPr>
            <a:cxnSpLocks/>
          </p:cNvCxnSpPr>
          <p:nvPr userDrawn="1"/>
        </p:nvCxnSpPr>
        <p:spPr>
          <a:xfrm>
            <a:off x="1104900" y="3236958"/>
            <a:ext cx="766521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Placeholder 5">
            <a:extLst>
              <a:ext uri="{FF2B5EF4-FFF2-40B4-BE49-F238E27FC236}">
                <a16:creationId xmlns:a16="http://schemas.microsoft.com/office/drawing/2014/main" id="{3E5EA558-22B9-E54B-A926-CB781D13AF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34108" b="-34108"/>
          <a:stretch/>
        </p:blipFill>
        <p:spPr>
          <a:xfrm>
            <a:off x="8890195" y="5944959"/>
            <a:ext cx="2924348" cy="58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304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BAD4766-4F27-B146-A4E0-C20523FA945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708739" y="0"/>
            <a:ext cx="4483261" cy="6858000"/>
          </a:xfrm>
        </p:spPr>
        <p:txBody>
          <a:bodyPr/>
          <a:lstStyle/>
          <a:p>
            <a:r>
              <a:rPr lang="en-US" dirty="0"/>
              <a:t>Insert Photo by clicking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6B1526-F194-344C-8290-261A8CEB0B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123" y="959723"/>
            <a:ext cx="5927353" cy="1325563"/>
          </a:xfrm>
        </p:spPr>
        <p:txBody>
          <a:bodyPr>
            <a:normAutofit/>
          </a:bodyPr>
          <a:lstStyle>
            <a:lvl1pPr>
              <a:defRPr sz="3500" b="0" i="0">
                <a:latin typeface="Georgia" panose="02040502050405020303" pitchFamily="18" charset="0"/>
              </a:defRPr>
            </a:lvl1pPr>
          </a:lstStyle>
          <a:p>
            <a:r>
              <a:rPr lang="en-US" dirty="0" err="1"/>
              <a:t>georgia</a:t>
            </a:r>
            <a:r>
              <a:rPr lang="en-US" dirty="0"/>
              <a:t>, at least 30pt, loose spacing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07A03-94A8-7A4A-95CA-6AD960D0C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9791" y="2421417"/>
            <a:ext cx="5680685" cy="352699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6E321D-7452-5A42-9130-6F7ADF576E2A}"/>
              </a:ext>
            </a:extLst>
          </p:cNvPr>
          <p:cNvCxnSpPr>
            <a:cxnSpLocks/>
          </p:cNvCxnSpPr>
          <p:nvPr userDrawn="1"/>
        </p:nvCxnSpPr>
        <p:spPr>
          <a:xfrm>
            <a:off x="1429326" y="2294411"/>
            <a:ext cx="581414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8CE2508C-A8BD-8340-805A-EF7817C96512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0" y="0"/>
            <a:ext cx="1403019" cy="3429000"/>
          </a:xfrm>
          <a:prstGeom prst="rtTriangle">
            <a:avLst/>
          </a:prstGeom>
          <a:solidFill>
            <a:srgbClr val="D8AB4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047AE893-77C0-2D42-8AAF-F44D28708F17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0" y="0"/>
            <a:ext cx="1091237" cy="2667000"/>
          </a:xfrm>
          <a:prstGeom prst="rtTriangle">
            <a:avLst/>
          </a:prstGeom>
          <a:solidFill>
            <a:srgbClr val="D8AB4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Placeholder 5">
            <a:extLst>
              <a:ext uri="{FF2B5EF4-FFF2-40B4-BE49-F238E27FC236}">
                <a16:creationId xmlns:a16="http://schemas.microsoft.com/office/drawing/2014/main" id="{D39E0D53-01A3-884D-AB65-05C94C0ADD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34108" b="-34108"/>
          <a:stretch/>
        </p:blipFill>
        <p:spPr>
          <a:xfrm>
            <a:off x="1422269" y="6156688"/>
            <a:ext cx="2924348" cy="58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92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C9B96630-1F25-F04E-865C-482A7839AF21}"/>
              </a:ext>
            </a:extLst>
          </p:cNvPr>
          <p:cNvSpPr/>
          <p:nvPr userDrawn="1"/>
        </p:nvSpPr>
        <p:spPr>
          <a:xfrm>
            <a:off x="7747755" y="0"/>
            <a:ext cx="4444245" cy="6858000"/>
          </a:xfrm>
          <a:custGeom>
            <a:avLst/>
            <a:gdLst>
              <a:gd name="connsiteX0" fmla="*/ 2806037 w 4444245"/>
              <a:gd name="connsiteY0" fmla="*/ 0 h 6858000"/>
              <a:gd name="connsiteX1" fmla="*/ 4444245 w 4444245"/>
              <a:gd name="connsiteY1" fmla="*/ 0 h 6858000"/>
              <a:gd name="connsiteX2" fmla="*/ 4444245 w 4444245"/>
              <a:gd name="connsiteY2" fmla="*/ 6858000 h 6858000"/>
              <a:gd name="connsiteX3" fmla="*/ 2806037 w 4444245"/>
              <a:gd name="connsiteY3" fmla="*/ 6858000 h 6858000"/>
              <a:gd name="connsiteX4" fmla="*/ 2784029 w 4444245"/>
              <a:gd name="connsiteY4" fmla="*/ 6858000 h 6858000"/>
              <a:gd name="connsiteX5" fmla="*/ 0 w 4444245"/>
              <a:gd name="connsiteY5" fmla="*/ 6858000 h 6858000"/>
              <a:gd name="connsiteX6" fmla="*/ 2806037 w 4444245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4245" h="6858000">
                <a:moveTo>
                  <a:pt x="2806037" y="0"/>
                </a:moveTo>
                <a:lnTo>
                  <a:pt x="4444245" y="0"/>
                </a:lnTo>
                <a:lnTo>
                  <a:pt x="4444245" y="6858000"/>
                </a:lnTo>
                <a:lnTo>
                  <a:pt x="2806037" y="6858000"/>
                </a:lnTo>
                <a:lnTo>
                  <a:pt x="2784029" y="6858000"/>
                </a:lnTo>
                <a:lnTo>
                  <a:pt x="0" y="6858000"/>
                </a:lnTo>
                <a:lnTo>
                  <a:pt x="2806037" y="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FC3EB9EA-F970-D946-9AC6-F939F319409A}"/>
              </a:ext>
            </a:extLst>
          </p:cNvPr>
          <p:cNvSpPr>
            <a:spLocks noChangeAspect="1"/>
          </p:cNvSpPr>
          <p:nvPr userDrawn="1"/>
        </p:nvSpPr>
        <p:spPr>
          <a:xfrm>
            <a:off x="8333292" y="0"/>
            <a:ext cx="3858708" cy="6858000"/>
          </a:xfrm>
          <a:custGeom>
            <a:avLst/>
            <a:gdLst>
              <a:gd name="connsiteX0" fmla="*/ 2806037 w 3858708"/>
              <a:gd name="connsiteY0" fmla="*/ 0 h 6858000"/>
              <a:gd name="connsiteX1" fmla="*/ 3858708 w 3858708"/>
              <a:gd name="connsiteY1" fmla="*/ 0 h 6858000"/>
              <a:gd name="connsiteX2" fmla="*/ 3858708 w 3858708"/>
              <a:gd name="connsiteY2" fmla="*/ 6858000 h 6858000"/>
              <a:gd name="connsiteX3" fmla="*/ 2806037 w 3858708"/>
              <a:gd name="connsiteY3" fmla="*/ 6858000 h 6858000"/>
              <a:gd name="connsiteX4" fmla="*/ 2784029 w 3858708"/>
              <a:gd name="connsiteY4" fmla="*/ 6858000 h 6858000"/>
              <a:gd name="connsiteX5" fmla="*/ 0 w 3858708"/>
              <a:gd name="connsiteY5" fmla="*/ 6858000 h 6858000"/>
              <a:gd name="connsiteX6" fmla="*/ 2806037 w 385870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58708" h="6858000">
                <a:moveTo>
                  <a:pt x="2806037" y="0"/>
                </a:moveTo>
                <a:lnTo>
                  <a:pt x="3858708" y="0"/>
                </a:lnTo>
                <a:lnTo>
                  <a:pt x="3858708" y="6858000"/>
                </a:lnTo>
                <a:lnTo>
                  <a:pt x="2806037" y="6858000"/>
                </a:lnTo>
                <a:lnTo>
                  <a:pt x="2784029" y="6858000"/>
                </a:lnTo>
                <a:lnTo>
                  <a:pt x="0" y="6858000"/>
                </a:lnTo>
                <a:lnTo>
                  <a:pt x="280603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58E65236-6FC1-5640-B912-D76EDEDA9B57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0" y="0"/>
            <a:ext cx="1403019" cy="3429000"/>
          </a:xfrm>
          <a:prstGeom prst="rtTriangle">
            <a:avLst/>
          </a:prstGeom>
          <a:solidFill>
            <a:srgbClr val="D8AB4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3980C5BF-AFBD-2F42-A86C-1D6524016235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0" y="0"/>
            <a:ext cx="1091237" cy="2667000"/>
          </a:xfrm>
          <a:prstGeom prst="rtTriangle">
            <a:avLst/>
          </a:prstGeom>
          <a:solidFill>
            <a:srgbClr val="D8AB4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Placeholder 5">
            <a:extLst>
              <a:ext uri="{FF2B5EF4-FFF2-40B4-BE49-F238E27FC236}">
                <a16:creationId xmlns:a16="http://schemas.microsoft.com/office/drawing/2014/main" id="{8D36C1F6-2244-4E49-8DAA-BCC14CC3CF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34108" b="-34108"/>
          <a:stretch/>
        </p:blipFill>
        <p:spPr>
          <a:xfrm>
            <a:off x="8890195" y="5944959"/>
            <a:ext cx="2924348" cy="5844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6B1526-F194-344C-8290-261A8CEB0B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123" y="959723"/>
            <a:ext cx="7889731" cy="1325563"/>
          </a:xfrm>
        </p:spPr>
        <p:txBody>
          <a:bodyPr>
            <a:normAutofit/>
          </a:bodyPr>
          <a:lstStyle>
            <a:lvl1pPr>
              <a:defRPr sz="4000" b="0" i="0">
                <a:latin typeface="Georgia" panose="02040502050405020303" pitchFamily="18" charset="0"/>
              </a:defRPr>
            </a:lvl1pPr>
          </a:lstStyle>
          <a:p>
            <a:r>
              <a:rPr lang="en-US" dirty="0" err="1"/>
              <a:t>georgia</a:t>
            </a:r>
            <a:r>
              <a:rPr lang="en-US" dirty="0"/>
              <a:t>, at least 35pt, loose spacing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07A03-94A8-7A4A-95CA-6AD960D0C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9791" y="2551331"/>
            <a:ext cx="5680685" cy="384946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6E321D-7452-5A42-9130-6F7ADF576E2A}"/>
              </a:ext>
            </a:extLst>
          </p:cNvPr>
          <p:cNvCxnSpPr>
            <a:cxnSpLocks/>
          </p:cNvCxnSpPr>
          <p:nvPr userDrawn="1"/>
        </p:nvCxnSpPr>
        <p:spPr>
          <a:xfrm>
            <a:off x="1353123" y="2421416"/>
            <a:ext cx="788973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0208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(Bio - Large Pho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7136B4B9-05E2-D342-A059-E875B7F80B7C}"/>
              </a:ext>
            </a:extLst>
          </p:cNvPr>
          <p:cNvSpPr>
            <a:spLocks noChangeAspect="1"/>
          </p:cNvSpPr>
          <p:nvPr userDrawn="1"/>
        </p:nvSpPr>
        <p:spPr>
          <a:xfrm rot="10800000" flipV="1">
            <a:off x="10566721" y="2887579"/>
            <a:ext cx="1625279" cy="3972208"/>
          </a:xfrm>
          <a:prstGeom prst="rtTriangle">
            <a:avLst/>
          </a:prstGeom>
          <a:solidFill>
            <a:srgbClr val="D8AB4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5">
            <a:extLst>
              <a:ext uri="{FF2B5EF4-FFF2-40B4-BE49-F238E27FC236}">
                <a16:creationId xmlns:a16="http://schemas.microsoft.com/office/drawing/2014/main" id="{2052E058-E553-0D45-9E29-404E3F9C63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34108" b="-34108"/>
          <a:stretch/>
        </p:blipFill>
        <p:spPr>
          <a:xfrm>
            <a:off x="8890195" y="5944959"/>
            <a:ext cx="2924348" cy="584463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8848F18-C218-3841-B96E-C021AEC3CD5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853883" cy="685958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572FA-24C0-7A4A-86C8-46A9CDB6E7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269" y="365125"/>
            <a:ext cx="6547943" cy="1325563"/>
          </a:xfrm>
        </p:spPr>
        <p:txBody>
          <a:bodyPr>
            <a:noAutofit/>
          </a:bodyPr>
          <a:lstStyle>
            <a:lvl1pPr>
              <a:defRPr sz="4500"/>
            </a:lvl1pPr>
          </a:lstStyle>
          <a:p>
            <a:r>
              <a:rPr lang="en-US" dirty="0"/>
              <a:t>PIC/BIO slide:</a:t>
            </a:r>
            <a:br>
              <a:rPr lang="en-US" dirty="0"/>
            </a:br>
            <a:r>
              <a:rPr lang="en-US" dirty="0"/>
              <a:t>name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2277DE-8916-024E-9203-656FA9493C4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273269" y="2433817"/>
            <a:ext cx="6537731" cy="3398572"/>
          </a:xfrm>
        </p:spPr>
        <p:txBody>
          <a:bodyPr/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000"/>
            </a:lvl4pPr>
            <a:lvl5pPr>
              <a:lnSpc>
                <a:spcPct val="150000"/>
              </a:lnSpc>
              <a:defRPr sz="1000"/>
            </a:lvl5pPr>
          </a:lstStyle>
          <a:p>
            <a:pPr lvl="0"/>
            <a:r>
              <a:rPr lang="en-US" dirty="0"/>
              <a:t>Info/Bio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A962E81-6F61-DB4D-828D-A2898B1A6848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269" y="1716218"/>
            <a:ext cx="6547943" cy="57291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PERSON’S TITLE OR OTHER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005A0B-8C8C-944D-B8CE-EAE7AA7415CA}"/>
              </a:ext>
            </a:extLst>
          </p:cNvPr>
          <p:cNvCxnSpPr>
            <a:cxnSpLocks/>
          </p:cNvCxnSpPr>
          <p:nvPr userDrawn="1"/>
        </p:nvCxnSpPr>
        <p:spPr>
          <a:xfrm>
            <a:off x="5273269" y="2307385"/>
            <a:ext cx="608053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9820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 (Bio - Small Pho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13C843AD-DAFD-F743-9EE9-EDB4BF59B528}"/>
              </a:ext>
            </a:extLst>
          </p:cNvPr>
          <p:cNvSpPr>
            <a:spLocks noChangeAspect="1"/>
          </p:cNvSpPr>
          <p:nvPr userDrawn="1"/>
        </p:nvSpPr>
        <p:spPr>
          <a:xfrm rot="10800000" flipV="1">
            <a:off x="10566721" y="2887579"/>
            <a:ext cx="1625279" cy="3972208"/>
          </a:xfrm>
          <a:prstGeom prst="rtTriangle">
            <a:avLst/>
          </a:prstGeom>
          <a:solidFill>
            <a:srgbClr val="D8AB4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5">
            <a:extLst>
              <a:ext uri="{FF2B5EF4-FFF2-40B4-BE49-F238E27FC236}">
                <a16:creationId xmlns:a16="http://schemas.microsoft.com/office/drawing/2014/main" id="{C5A3B54D-CED8-E345-92C3-1060823FAB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34108" b="-34108"/>
          <a:stretch/>
        </p:blipFill>
        <p:spPr>
          <a:xfrm>
            <a:off x="8890195" y="5944959"/>
            <a:ext cx="2924348" cy="584463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8848F18-C218-3841-B96E-C021AEC3CD5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5635" y="2131224"/>
            <a:ext cx="3135087" cy="426957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572FA-24C0-7A4A-86C8-46A9CDB6E7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5" y="365125"/>
            <a:ext cx="10587791" cy="838033"/>
          </a:xfrm>
        </p:spPr>
        <p:txBody>
          <a:bodyPr>
            <a:noAutofit/>
          </a:bodyPr>
          <a:lstStyle>
            <a:lvl1pPr>
              <a:defRPr sz="4500"/>
            </a:lvl1pPr>
          </a:lstStyle>
          <a:p>
            <a:r>
              <a:rPr lang="en-US" dirty="0"/>
              <a:t>Pic/Bio slide: name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2277DE-8916-024E-9203-656FA9493C4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77606" y="2360745"/>
            <a:ext cx="7115820" cy="3326122"/>
          </a:xfrm>
        </p:spPr>
        <p:txBody>
          <a:bodyPr/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000"/>
            </a:lvl4pPr>
            <a:lvl5pPr>
              <a:lnSpc>
                <a:spcPct val="150000"/>
              </a:lnSpc>
              <a:defRPr sz="1000"/>
            </a:lvl5pPr>
          </a:lstStyle>
          <a:p>
            <a:pPr lvl="0"/>
            <a:r>
              <a:rPr lang="en-US" dirty="0"/>
              <a:t>Info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A962E81-6F61-DB4D-828D-A2898B1A6848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05635" y="1227149"/>
            <a:ext cx="10587791" cy="39803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 OR OTHER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005A0B-8C8C-944D-B8CE-EAE7AA7415CA}"/>
              </a:ext>
            </a:extLst>
          </p:cNvPr>
          <p:cNvCxnSpPr>
            <a:cxnSpLocks/>
          </p:cNvCxnSpPr>
          <p:nvPr userDrawn="1"/>
        </p:nvCxnSpPr>
        <p:spPr>
          <a:xfrm>
            <a:off x="405635" y="1729991"/>
            <a:ext cx="1058779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4600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 (Bio - 3 peo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8BFBA344-6671-C446-87C5-EBF413D7C2F4}"/>
              </a:ext>
            </a:extLst>
          </p:cNvPr>
          <p:cNvSpPr>
            <a:spLocks noChangeAspect="1"/>
          </p:cNvSpPr>
          <p:nvPr userDrawn="1"/>
        </p:nvSpPr>
        <p:spPr>
          <a:xfrm rot="10800000" flipV="1">
            <a:off x="10566721" y="2887579"/>
            <a:ext cx="1625279" cy="3972208"/>
          </a:xfrm>
          <a:prstGeom prst="rtTriangle">
            <a:avLst/>
          </a:prstGeom>
          <a:solidFill>
            <a:srgbClr val="D8AB4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icture Placeholder 9">
            <a:extLst>
              <a:ext uri="{FF2B5EF4-FFF2-40B4-BE49-F238E27FC236}">
                <a16:creationId xmlns:a16="http://schemas.microsoft.com/office/drawing/2014/main" id="{127ED0CA-EA3E-314E-A615-D4BB5B5CF11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70838" y="374754"/>
            <a:ext cx="2543500" cy="27603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Picture Placeholder 9">
            <a:extLst>
              <a:ext uri="{FF2B5EF4-FFF2-40B4-BE49-F238E27FC236}">
                <a16:creationId xmlns:a16="http://schemas.microsoft.com/office/drawing/2014/main" id="{D3982FE5-F505-F242-8BF3-6E04BE4B291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35828" y="374754"/>
            <a:ext cx="2543500" cy="27603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D77D9C02-A2AA-E84C-A785-AB9A0FCA605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00818" y="374754"/>
            <a:ext cx="2543500" cy="27603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1" name="Content Placeholder 3">
            <a:extLst>
              <a:ext uri="{FF2B5EF4-FFF2-40B4-BE49-F238E27FC236}">
                <a16:creationId xmlns:a16="http://schemas.microsoft.com/office/drawing/2014/main" id="{9C99930A-34B4-6C4B-8653-C9C780EA501D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335828" y="4017455"/>
            <a:ext cx="3434099" cy="1940583"/>
          </a:xfrm>
        </p:spPr>
        <p:txBody>
          <a:bodyPr/>
          <a:lstStyle>
            <a:lvl1pPr>
              <a:lnSpc>
                <a:spcPct val="100000"/>
              </a:lnSpc>
              <a:defRPr sz="1400" spc="100" baseline="0"/>
            </a:lvl1pPr>
            <a:lvl2pPr>
              <a:lnSpc>
                <a:spcPct val="100000"/>
              </a:lnSpc>
              <a:defRPr sz="1200" spc="100" baseline="0"/>
            </a:lvl2pPr>
            <a:lvl3pPr>
              <a:lnSpc>
                <a:spcPct val="100000"/>
              </a:lnSpc>
              <a:defRPr sz="1200" spc="100" baseline="0"/>
            </a:lvl3pPr>
            <a:lvl4pPr>
              <a:lnSpc>
                <a:spcPct val="100000"/>
              </a:lnSpc>
              <a:defRPr sz="1200" spc="100" baseline="0"/>
            </a:lvl4pPr>
            <a:lvl5pPr>
              <a:lnSpc>
                <a:spcPct val="100000"/>
              </a:lnSpc>
              <a:defRPr sz="1200" spc="100" baseline="0"/>
            </a:lvl5pPr>
          </a:lstStyle>
          <a:p>
            <a:pPr lvl="0"/>
            <a:r>
              <a:rPr lang="en-US" dirty="0"/>
              <a:t>Bio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DCE682D-009B-824C-BAB8-4863EEE1A58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335828" y="3686303"/>
            <a:ext cx="3434099" cy="25622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 OR OTHER ACCOMMODATIONS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6AF101EF-8C31-6648-B849-2A52FFB7EF17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335828" y="3320464"/>
            <a:ext cx="3438144" cy="347472"/>
          </a:xfrm>
        </p:spPr>
        <p:txBody>
          <a:bodyPr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 i="0" cap="all" baseline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BIO SLIDE: NAME HERE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75B4821B-01A4-1144-98F8-3ACBD3EE1C64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66561" y="4017455"/>
            <a:ext cx="3434099" cy="1940583"/>
          </a:xfrm>
        </p:spPr>
        <p:txBody>
          <a:bodyPr/>
          <a:lstStyle>
            <a:lvl1pPr>
              <a:lnSpc>
                <a:spcPct val="100000"/>
              </a:lnSpc>
              <a:defRPr sz="1400" spc="100" baseline="0"/>
            </a:lvl1pPr>
            <a:lvl2pPr>
              <a:lnSpc>
                <a:spcPct val="100000"/>
              </a:lnSpc>
              <a:defRPr sz="1200" spc="100" baseline="0"/>
            </a:lvl2pPr>
            <a:lvl3pPr>
              <a:lnSpc>
                <a:spcPct val="100000"/>
              </a:lnSpc>
              <a:defRPr sz="1200" spc="100" baseline="0"/>
            </a:lvl3pPr>
            <a:lvl4pPr>
              <a:lnSpc>
                <a:spcPct val="100000"/>
              </a:lnSpc>
              <a:defRPr sz="1200" spc="100" baseline="0"/>
            </a:lvl4pPr>
            <a:lvl5pPr>
              <a:lnSpc>
                <a:spcPct val="100000"/>
              </a:lnSpc>
              <a:defRPr sz="1200" spc="100" baseline="0"/>
            </a:lvl5pPr>
          </a:lstStyle>
          <a:p>
            <a:pPr lvl="0"/>
            <a:r>
              <a:rPr lang="en-US" dirty="0"/>
              <a:t>Bio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070030EB-80A7-6242-BCF6-B405B569A84E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66561" y="3686303"/>
            <a:ext cx="3434099" cy="25622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 OR OTHER ACCOMMODATIONS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61973A62-DA53-EA4F-A095-A4ACF30D8DC7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466561" y="3320464"/>
            <a:ext cx="3438144" cy="347472"/>
          </a:xfrm>
        </p:spPr>
        <p:txBody>
          <a:bodyPr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 i="0" cap="all" baseline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BIO SLIDE: NAME HERE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7B0EDCAA-FBA8-2E4F-BB0B-FBD03A65C310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200818" y="4017455"/>
            <a:ext cx="3434099" cy="1940583"/>
          </a:xfrm>
        </p:spPr>
        <p:txBody>
          <a:bodyPr/>
          <a:lstStyle>
            <a:lvl1pPr>
              <a:lnSpc>
                <a:spcPct val="100000"/>
              </a:lnSpc>
              <a:defRPr sz="1400" spc="100" baseline="0"/>
            </a:lvl1pPr>
            <a:lvl2pPr>
              <a:lnSpc>
                <a:spcPct val="100000"/>
              </a:lnSpc>
              <a:defRPr sz="1200" spc="100" baseline="0"/>
            </a:lvl2pPr>
            <a:lvl3pPr>
              <a:lnSpc>
                <a:spcPct val="100000"/>
              </a:lnSpc>
              <a:defRPr sz="1200" spc="100" baseline="0"/>
            </a:lvl3pPr>
            <a:lvl4pPr>
              <a:lnSpc>
                <a:spcPct val="100000"/>
              </a:lnSpc>
              <a:defRPr sz="1200" spc="100" baseline="0"/>
            </a:lvl4pPr>
            <a:lvl5pPr>
              <a:lnSpc>
                <a:spcPct val="100000"/>
              </a:lnSpc>
              <a:defRPr sz="1200" spc="100" baseline="0"/>
            </a:lvl5pPr>
          </a:lstStyle>
          <a:p>
            <a:pPr lvl="0"/>
            <a:r>
              <a:rPr lang="en-US" dirty="0"/>
              <a:t>Bio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23DED18C-9CDA-7E48-984A-1A76DB44640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200818" y="3686303"/>
            <a:ext cx="3434099" cy="25622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 OR OTHER ACCOMMODATIONS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BC60EC64-58EC-2249-A8F1-EE46471681DE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200818" y="3320464"/>
            <a:ext cx="3438144" cy="347472"/>
          </a:xfrm>
        </p:spPr>
        <p:txBody>
          <a:bodyPr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 i="0" cap="all" baseline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BIO SLIDE: NAME HERE</a:t>
            </a:r>
          </a:p>
        </p:txBody>
      </p:sp>
      <p:pic>
        <p:nvPicPr>
          <p:cNvPr id="40" name="Picture Placeholder 5">
            <a:extLst>
              <a:ext uri="{FF2B5EF4-FFF2-40B4-BE49-F238E27FC236}">
                <a16:creationId xmlns:a16="http://schemas.microsoft.com/office/drawing/2014/main" id="{BED0BA53-972C-9F48-BE50-23B403B183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34108" b="-34108"/>
          <a:stretch/>
        </p:blipFill>
        <p:spPr>
          <a:xfrm>
            <a:off x="4633826" y="6156688"/>
            <a:ext cx="2924348" cy="58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715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C7946535-051C-FC49-A1F2-174A97F6847F}"/>
              </a:ext>
            </a:extLst>
          </p:cNvPr>
          <p:cNvSpPr/>
          <p:nvPr userDrawn="1"/>
        </p:nvSpPr>
        <p:spPr>
          <a:xfrm>
            <a:off x="7747755" y="0"/>
            <a:ext cx="4444245" cy="6858000"/>
          </a:xfrm>
          <a:custGeom>
            <a:avLst/>
            <a:gdLst>
              <a:gd name="connsiteX0" fmla="*/ 2806037 w 4444245"/>
              <a:gd name="connsiteY0" fmla="*/ 0 h 6858000"/>
              <a:gd name="connsiteX1" fmla="*/ 4444245 w 4444245"/>
              <a:gd name="connsiteY1" fmla="*/ 0 h 6858000"/>
              <a:gd name="connsiteX2" fmla="*/ 4444245 w 4444245"/>
              <a:gd name="connsiteY2" fmla="*/ 6858000 h 6858000"/>
              <a:gd name="connsiteX3" fmla="*/ 2806037 w 4444245"/>
              <a:gd name="connsiteY3" fmla="*/ 6858000 h 6858000"/>
              <a:gd name="connsiteX4" fmla="*/ 2784029 w 4444245"/>
              <a:gd name="connsiteY4" fmla="*/ 6858000 h 6858000"/>
              <a:gd name="connsiteX5" fmla="*/ 0 w 4444245"/>
              <a:gd name="connsiteY5" fmla="*/ 6858000 h 6858000"/>
              <a:gd name="connsiteX6" fmla="*/ 2806037 w 4444245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4245" h="6858000">
                <a:moveTo>
                  <a:pt x="2806037" y="0"/>
                </a:moveTo>
                <a:lnTo>
                  <a:pt x="4444245" y="0"/>
                </a:lnTo>
                <a:lnTo>
                  <a:pt x="4444245" y="6858000"/>
                </a:lnTo>
                <a:lnTo>
                  <a:pt x="2806037" y="6858000"/>
                </a:lnTo>
                <a:lnTo>
                  <a:pt x="2784029" y="6858000"/>
                </a:lnTo>
                <a:lnTo>
                  <a:pt x="0" y="6858000"/>
                </a:lnTo>
                <a:lnTo>
                  <a:pt x="2806037" y="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20FCA6A4-28FA-2546-B522-C04E18A4C03D}"/>
              </a:ext>
            </a:extLst>
          </p:cNvPr>
          <p:cNvSpPr>
            <a:spLocks noChangeAspect="1"/>
          </p:cNvSpPr>
          <p:nvPr userDrawn="1"/>
        </p:nvSpPr>
        <p:spPr>
          <a:xfrm>
            <a:off x="8333292" y="0"/>
            <a:ext cx="3858708" cy="6858000"/>
          </a:xfrm>
          <a:custGeom>
            <a:avLst/>
            <a:gdLst>
              <a:gd name="connsiteX0" fmla="*/ 2806037 w 3858708"/>
              <a:gd name="connsiteY0" fmla="*/ 0 h 6858000"/>
              <a:gd name="connsiteX1" fmla="*/ 3858708 w 3858708"/>
              <a:gd name="connsiteY1" fmla="*/ 0 h 6858000"/>
              <a:gd name="connsiteX2" fmla="*/ 3858708 w 3858708"/>
              <a:gd name="connsiteY2" fmla="*/ 6858000 h 6858000"/>
              <a:gd name="connsiteX3" fmla="*/ 2806037 w 3858708"/>
              <a:gd name="connsiteY3" fmla="*/ 6858000 h 6858000"/>
              <a:gd name="connsiteX4" fmla="*/ 2784029 w 3858708"/>
              <a:gd name="connsiteY4" fmla="*/ 6858000 h 6858000"/>
              <a:gd name="connsiteX5" fmla="*/ 0 w 3858708"/>
              <a:gd name="connsiteY5" fmla="*/ 6858000 h 6858000"/>
              <a:gd name="connsiteX6" fmla="*/ 2806037 w 385870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58708" h="6858000">
                <a:moveTo>
                  <a:pt x="2806037" y="0"/>
                </a:moveTo>
                <a:lnTo>
                  <a:pt x="3858708" y="0"/>
                </a:lnTo>
                <a:lnTo>
                  <a:pt x="3858708" y="6858000"/>
                </a:lnTo>
                <a:lnTo>
                  <a:pt x="2806037" y="6858000"/>
                </a:lnTo>
                <a:lnTo>
                  <a:pt x="2784029" y="6858000"/>
                </a:lnTo>
                <a:lnTo>
                  <a:pt x="0" y="6858000"/>
                </a:lnTo>
                <a:lnTo>
                  <a:pt x="280603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13" name="Picture Placeholder 5">
            <a:extLst>
              <a:ext uri="{FF2B5EF4-FFF2-40B4-BE49-F238E27FC236}">
                <a16:creationId xmlns:a16="http://schemas.microsoft.com/office/drawing/2014/main" id="{7D490237-5CE4-D048-8F03-58E1BD0CA2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34108" b="-34108"/>
          <a:stretch/>
        </p:blipFill>
        <p:spPr>
          <a:xfrm>
            <a:off x="8890195" y="5944959"/>
            <a:ext cx="2924348" cy="5844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FA5CCF-8095-4A48-BE02-D80DC819B8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529" y="365125"/>
            <a:ext cx="9128671" cy="1325563"/>
          </a:xfrm>
        </p:spPr>
        <p:txBody>
          <a:bodyPr/>
          <a:lstStyle/>
          <a:p>
            <a:r>
              <a:rPr lang="en-US" dirty="0"/>
              <a:t>TITLE, TAHOMA BOLD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C1E2E-CB8D-1A45-9FE0-F7B0C4B9D09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72528" y="1690688"/>
            <a:ext cx="36576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Info 01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608EE-5ABA-3941-A2BC-4004BB53F2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2528" y="2514600"/>
            <a:ext cx="3657600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16DE96-F872-8D4B-BD19-4B30A6DDB9A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540766" y="1690688"/>
            <a:ext cx="36576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Info 02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FE5726-B9D1-2E48-9604-2D219EE9E7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40766" y="2514600"/>
            <a:ext cx="365760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37082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4C15AD36-547D-A242-8AD0-A000B1605E4D}"/>
              </a:ext>
            </a:extLst>
          </p:cNvPr>
          <p:cNvSpPr/>
          <p:nvPr userDrawn="1"/>
        </p:nvSpPr>
        <p:spPr>
          <a:xfrm>
            <a:off x="7747755" y="0"/>
            <a:ext cx="4444245" cy="6858000"/>
          </a:xfrm>
          <a:custGeom>
            <a:avLst/>
            <a:gdLst>
              <a:gd name="connsiteX0" fmla="*/ 2806037 w 4444245"/>
              <a:gd name="connsiteY0" fmla="*/ 0 h 6858000"/>
              <a:gd name="connsiteX1" fmla="*/ 4444245 w 4444245"/>
              <a:gd name="connsiteY1" fmla="*/ 0 h 6858000"/>
              <a:gd name="connsiteX2" fmla="*/ 4444245 w 4444245"/>
              <a:gd name="connsiteY2" fmla="*/ 6858000 h 6858000"/>
              <a:gd name="connsiteX3" fmla="*/ 2806037 w 4444245"/>
              <a:gd name="connsiteY3" fmla="*/ 6858000 h 6858000"/>
              <a:gd name="connsiteX4" fmla="*/ 2784029 w 4444245"/>
              <a:gd name="connsiteY4" fmla="*/ 6858000 h 6858000"/>
              <a:gd name="connsiteX5" fmla="*/ 0 w 4444245"/>
              <a:gd name="connsiteY5" fmla="*/ 6858000 h 6858000"/>
              <a:gd name="connsiteX6" fmla="*/ 2806037 w 4444245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4245" h="6858000">
                <a:moveTo>
                  <a:pt x="2806037" y="0"/>
                </a:moveTo>
                <a:lnTo>
                  <a:pt x="4444245" y="0"/>
                </a:lnTo>
                <a:lnTo>
                  <a:pt x="4444245" y="6858000"/>
                </a:lnTo>
                <a:lnTo>
                  <a:pt x="2806037" y="6858000"/>
                </a:lnTo>
                <a:lnTo>
                  <a:pt x="2784029" y="6858000"/>
                </a:lnTo>
                <a:lnTo>
                  <a:pt x="0" y="6858000"/>
                </a:lnTo>
                <a:lnTo>
                  <a:pt x="2806037" y="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72A82F5-EA99-1C42-998C-FD0637B783E0}"/>
              </a:ext>
            </a:extLst>
          </p:cNvPr>
          <p:cNvSpPr>
            <a:spLocks noChangeAspect="1"/>
          </p:cNvSpPr>
          <p:nvPr userDrawn="1"/>
        </p:nvSpPr>
        <p:spPr>
          <a:xfrm>
            <a:off x="8333292" y="0"/>
            <a:ext cx="3858708" cy="6858000"/>
          </a:xfrm>
          <a:custGeom>
            <a:avLst/>
            <a:gdLst>
              <a:gd name="connsiteX0" fmla="*/ 2806037 w 3858708"/>
              <a:gd name="connsiteY0" fmla="*/ 0 h 6858000"/>
              <a:gd name="connsiteX1" fmla="*/ 3858708 w 3858708"/>
              <a:gd name="connsiteY1" fmla="*/ 0 h 6858000"/>
              <a:gd name="connsiteX2" fmla="*/ 3858708 w 3858708"/>
              <a:gd name="connsiteY2" fmla="*/ 6858000 h 6858000"/>
              <a:gd name="connsiteX3" fmla="*/ 2806037 w 3858708"/>
              <a:gd name="connsiteY3" fmla="*/ 6858000 h 6858000"/>
              <a:gd name="connsiteX4" fmla="*/ 2784029 w 3858708"/>
              <a:gd name="connsiteY4" fmla="*/ 6858000 h 6858000"/>
              <a:gd name="connsiteX5" fmla="*/ 0 w 3858708"/>
              <a:gd name="connsiteY5" fmla="*/ 6858000 h 6858000"/>
              <a:gd name="connsiteX6" fmla="*/ 2806037 w 385870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58708" h="6858000">
                <a:moveTo>
                  <a:pt x="2806037" y="0"/>
                </a:moveTo>
                <a:lnTo>
                  <a:pt x="3858708" y="0"/>
                </a:lnTo>
                <a:lnTo>
                  <a:pt x="3858708" y="6858000"/>
                </a:lnTo>
                <a:lnTo>
                  <a:pt x="2806037" y="6858000"/>
                </a:lnTo>
                <a:lnTo>
                  <a:pt x="2784029" y="6858000"/>
                </a:lnTo>
                <a:lnTo>
                  <a:pt x="0" y="6858000"/>
                </a:lnTo>
                <a:lnTo>
                  <a:pt x="280603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A19097CA-94C5-3A44-8156-80C1E83833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34108" b="-34108"/>
          <a:stretch/>
        </p:blipFill>
        <p:spPr>
          <a:xfrm>
            <a:off x="1323888" y="6156688"/>
            <a:ext cx="2924348" cy="5844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38866F-709D-A04F-BB56-6774DE7E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0" y="457200"/>
            <a:ext cx="39719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Title, Tahoma bold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587870-9EE0-6C4C-AF86-02F4C324F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8597A-3433-7A40-9ED9-5D8379BF32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0100" y="2057400"/>
            <a:ext cx="39719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55297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038C-AA3E-6640-91F6-1317A74EF1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528" y="859229"/>
            <a:ext cx="11338471" cy="861439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Tahoma 45pt font size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5D6D872B-489C-0642-BDCD-25162590D95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061695057"/>
              </p:ext>
            </p:extLst>
          </p:nvPr>
        </p:nvGraphicFramePr>
        <p:xfrm>
          <a:off x="472530" y="1971207"/>
          <a:ext cx="5298684" cy="4512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3B17C92-5FE9-2B43-85C9-0B4C7B82EE25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120957859"/>
              </p:ext>
            </p:extLst>
          </p:nvPr>
        </p:nvGraphicFramePr>
        <p:xfrm>
          <a:off x="6296212" y="1971207"/>
          <a:ext cx="5298684" cy="4512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Picture Placeholder 5">
            <a:extLst>
              <a:ext uri="{FF2B5EF4-FFF2-40B4-BE49-F238E27FC236}">
                <a16:creationId xmlns:a16="http://schemas.microsoft.com/office/drawing/2014/main" id="{C7275AF5-ED3C-D241-9B9C-4DBC571CDB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-34108" b="-34108"/>
          <a:stretch/>
        </p:blipFill>
        <p:spPr>
          <a:xfrm>
            <a:off x="472528" y="274766"/>
            <a:ext cx="2924348" cy="58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61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>
            <a:extLst>
              <a:ext uri="{FF2B5EF4-FFF2-40B4-BE49-F238E27FC236}">
                <a16:creationId xmlns:a16="http://schemas.microsoft.com/office/drawing/2014/main" id="{3BE29AAA-CEAA-F14B-BBA6-12C511CC7E4B}"/>
              </a:ext>
            </a:extLst>
          </p:cNvPr>
          <p:cNvSpPr>
            <a:spLocks noChangeAspect="1"/>
          </p:cNvSpPr>
          <p:nvPr userDrawn="1"/>
        </p:nvSpPr>
        <p:spPr>
          <a:xfrm>
            <a:off x="8333292" y="0"/>
            <a:ext cx="3858708" cy="6858000"/>
          </a:xfrm>
          <a:custGeom>
            <a:avLst/>
            <a:gdLst>
              <a:gd name="connsiteX0" fmla="*/ 2806037 w 3858708"/>
              <a:gd name="connsiteY0" fmla="*/ 0 h 6858000"/>
              <a:gd name="connsiteX1" fmla="*/ 3858708 w 3858708"/>
              <a:gd name="connsiteY1" fmla="*/ 0 h 6858000"/>
              <a:gd name="connsiteX2" fmla="*/ 3858708 w 3858708"/>
              <a:gd name="connsiteY2" fmla="*/ 6858000 h 6858000"/>
              <a:gd name="connsiteX3" fmla="*/ 2806037 w 3858708"/>
              <a:gd name="connsiteY3" fmla="*/ 6858000 h 6858000"/>
              <a:gd name="connsiteX4" fmla="*/ 2784029 w 3858708"/>
              <a:gd name="connsiteY4" fmla="*/ 6858000 h 6858000"/>
              <a:gd name="connsiteX5" fmla="*/ 0 w 3858708"/>
              <a:gd name="connsiteY5" fmla="*/ 6858000 h 6858000"/>
              <a:gd name="connsiteX6" fmla="*/ 2806037 w 385870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58708" h="6858000">
                <a:moveTo>
                  <a:pt x="2806037" y="0"/>
                </a:moveTo>
                <a:lnTo>
                  <a:pt x="3858708" y="0"/>
                </a:lnTo>
                <a:lnTo>
                  <a:pt x="3858708" y="6858000"/>
                </a:lnTo>
                <a:lnTo>
                  <a:pt x="2806037" y="6858000"/>
                </a:lnTo>
                <a:lnTo>
                  <a:pt x="2784029" y="6858000"/>
                </a:lnTo>
                <a:lnTo>
                  <a:pt x="0" y="6858000"/>
                </a:lnTo>
                <a:lnTo>
                  <a:pt x="280603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CE4DC71E-50AD-BC47-85E7-57E1E55A06DF}"/>
              </a:ext>
            </a:extLst>
          </p:cNvPr>
          <p:cNvSpPr>
            <a:spLocks noChangeAspect="1"/>
          </p:cNvSpPr>
          <p:nvPr userDrawn="1"/>
        </p:nvSpPr>
        <p:spPr>
          <a:xfrm rot="10800000" flipV="1">
            <a:off x="10566721" y="2887579"/>
            <a:ext cx="1625279" cy="3972208"/>
          </a:xfrm>
          <a:prstGeom prst="rtTriangle">
            <a:avLst/>
          </a:prstGeom>
          <a:solidFill>
            <a:srgbClr val="D8AB4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0167BA30-A58E-EA46-8E6B-0C593C5BA3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34108" b="-34108"/>
          <a:stretch/>
        </p:blipFill>
        <p:spPr>
          <a:xfrm>
            <a:off x="8890195" y="5944959"/>
            <a:ext cx="2924348" cy="584463"/>
          </a:xfrm>
          <a:prstGeom prst="rect">
            <a:avLst/>
          </a:prstGeom>
        </p:spPr>
      </p:pic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7616F036-48C4-7243-A810-400EB137698A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0" y="0"/>
            <a:ext cx="1309484" cy="3200400"/>
          </a:xfrm>
          <a:prstGeom prst="rtTriangle">
            <a:avLst/>
          </a:prstGeom>
          <a:solidFill>
            <a:srgbClr val="D8AB4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F17B3-836C-2A48-98E2-51B1497262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440267"/>
            <a:ext cx="5247789" cy="6417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FA02CA-5D48-8D4E-801B-99DDB74A6F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38186" y="882726"/>
            <a:ext cx="7176357" cy="1826443"/>
          </a:xfrm>
        </p:spPr>
        <p:txBody>
          <a:bodyPr anchor="t" anchorCtr="0"/>
          <a:lstStyle>
            <a:lvl1pPr algn="l">
              <a:defRPr sz="6000" b="1" i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Short title – TAHOMA 60pt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C9EAFA-4C75-3343-8DD8-E24882228A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15020" y="2878339"/>
            <a:ext cx="7203315" cy="1295728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Font: Tahoma, no larger than 20pt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45CF369-A25E-4F4C-BA72-0FCAEE676534}"/>
              </a:ext>
            </a:extLst>
          </p:cNvPr>
          <p:cNvCxnSpPr>
            <a:cxnSpLocks/>
          </p:cNvCxnSpPr>
          <p:nvPr userDrawn="1"/>
        </p:nvCxnSpPr>
        <p:spPr>
          <a:xfrm>
            <a:off x="4615020" y="2709169"/>
            <a:ext cx="71988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883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E9D73A00-3BBF-B841-8CE1-B7CAC308DF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34108" b="-34108"/>
          <a:stretch/>
        </p:blipFill>
        <p:spPr>
          <a:xfrm>
            <a:off x="4633826" y="5944959"/>
            <a:ext cx="2924348" cy="584463"/>
          </a:xfrm>
          <a:prstGeom prst="rect">
            <a:avLst/>
          </a:prstGeom>
        </p:spPr>
      </p:pic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363EAB5F-F814-8F45-8074-8636F0FE34A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560894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picture here for conclusion</a:t>
            </a:r>
          </a:p>
        </p:txBody>
      </p:sp>
    </p:spTree>
    <p:extLst>
      <p:ext uri="{BB962C8B-B14F-4D97-AF65-F5344CB8AC3E}">
        <p14:creationId xmlns:p14="http://schemas.microsoft.com/office/powerpoint/2010/main" val="19866262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50298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C48D3D-5403-1C4C-9B90-EAC9704D51BF}"/>
              </a:ext>
            </a:extLst>
          </p:cNvPr>
          <p:cNvCxnSpPr>
            <a:cxnSpLocks/>
          </p:cNvCxnSpPr>
          <p:nvPr userDrawn="1"/>
        </p:nvCxnSpPr>
        <p:spPr>
          <a:xfrm>
            <a:off x="593012" y="1017632"/>
            <a:ext cx="108427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4D7A8B0-282E-3446-877D-E6BEDF5E7D00}"/>
              </a:ext>
            </a:extLst>
          </p:cNvPr>
          <p:cNvSpPr txBox="1"/>
          <p:nvPr userDrawn="1"/>
        </p:nvSpPr>
        <p:spPr>
          <a:xfrm>
            <a:off x="500412" y="1238057"/>
            <a:ext cx="34521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spc="300" baseline="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 GUIDELINES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40F4DCE-59FB-214B-9262-3152EBFF78F8}"/>
              </a:ext>
            </a:extLst>
          </p:cNvPr>
          <p:cNvGrpSpPr/>
          <p:nvPr userDrawn="1"/>
        </p:nvGrpSpPr>
        <p:grpSpPr>
          <a:xfrm>
            <a:off x="922201" y="1895020"/>
            <a:ext cx="9941046" cy="1207882"/>
            <a:chOff x="922201" y="1868126"/>
            <a:chExt cx="7639965" cy="92829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13FE51-0734-3946-A221-1FD563248BDD}"/>
                </a:ext>
              </a:extLst>
            </p:cNvPr>
            <p:cNvSpPr/>
            <p:nvPr userDrawn="1"/>
          </p:nvSpPr>
          <p:spPr>
            <a:xfrm>
              <a:off x="922201" y="1868126"/>
              <a:ext cx="1335133" cy="6015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0" i="0" spc="150" baseline="0" dirty="0">
                  <a:ln>
                    <a:noFill/>
                  </a:ln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#D8AB4C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3E60D1D-97E2-E24A-886F-B05288543FC6}"/>
                </a:ext>
              </a:extLst>
            </p:cNvPr>
            <p:cNvSpPr/>
            <p:nvPr userDrawn="1"/>
          </p:nvSpPr>
          <p:spPr>
            <a:xfrm>
              <a:off x="2498409" y="1868126"/>
              <a:ext cx="1335133" cy="601542"/>
            </a:xfrm>
            <a:prstGeom prst="rect">
              <a:avLst/>
            </a:prstGeom>
            <a:solidFill>
              <a:srgbClr val="F7E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0" i="0" spc="150" baseline="0" dirty="0">
                  <a:ln>
                    <a:noFill/>
                  </a:ln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#F7EEDB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2CF9FB9-06AC-9146-A7BF-8BAF6CAA5315}"/>
                </a:ext>
              </a:extLst>
            </p:cNvPr>
            <p:cNvSpPr/>
            <p:nvPr userDrawn="1"/>
          </p:nvSpPr>
          <p:spPr>
            <a:xfrm>
              <a:off x="5650825" y="1868126"/>
              <a:ext cx="1335133" cy="601542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0" i="0" spc="150" baseline="0" dirty="0">
                  <a:ln>
                    <a:noFill/>
                  </a:ln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#333333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9BEF2F-41DE-AD49-A547-9B4F1708215E}"/>
                </a:ext>
              </a:extLst>
            </p:cNvPr>
            <p:cNvSpPr/>
            <p:nvPr userDrawn="1"/>
          </p:nvSpPr>
          <p:spPr>
            <a:xfrm>
              <a:off x="7227033" y="1868126"/>
              <a:ext cx="1335133" cy="601542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0" i="0" spc="150" baseline="0" dirty="0">
                  <a:ln>
                    <a:noFill/>
                  </a:ln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#DDDDDD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98C76E1-651C-4C42-A856-3FEE8DF27DFB}"/>
                </a:ext>
              </a:extLst>
            </p:cNvPr>
            <p:cNvSpPr/>
            <p:nvPr userDrawn="1"/>
          </p:nvSpPr>
          <p:spPr>
            <a:xfrm>
              <a:off x="4074617" y="1868126"/>
              <a:ext cx="1335133" cy="60154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0" i="0" spc="150" baseline="0" dirty="0">
                  <a:ln>
                    <a:noFill/>
                  </a:ln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#000000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386BAC-C53C-A044-B242-9DB0195C403F}"/>
                </a:ext>
              </a:extLst>
            </p:cNvPr>
            <p:cNvSpPr txBox="1"/>
            <p:nvPr userDrawn="1"/>
          </p:nvSpPr>
          <p:spPr>
            <a:xfrm>
              <a:off x="922201" y="2566425"/>
              <a:ext cx="1335133" cy="229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000" b="0" i="0" spc="150" baseline="0" dirty="0">
                  <a:solidFill>
                    <a:schemeClr val="tx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GOLD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02284B8-DD81-7A48-AA59-26F357F0B323}"/>
                </a:ext>
              </a:extLst>
            </p:cNvPr>
            <p:cNvSpPr txBox="1"/>
            <p:nvPr userDrawn="1"/>
          </p:nvSpPr>
          <p:spPr>
            <a:xfrm>
              <a:off x="2498409" y="2566425"/>
              <a:ext cx="1335133" cy="229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000" b="0" i="0" spc="150" baseline="0" dirty="0">
                  <a:solidFill>
                    <a:schemeClr val="tx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LIGHT GOLD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816A6F-1405-0047-812F-8C5AE8155E18}"/>
                </a:ext>
              </a:extLst>
            </p:cNvPr>
            <p:cNvSpPr txBox="1"/>
            <p:nvPr userDrawn="1"/>
          </p:nvSpPr>
          <p:spPr>
            <a:xfrm>
              <a:off x="7227033" y="2566425"/>
              <a:ext cx="1335133" cy="229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000" b="0" i="0" spc="150" baseline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LIGHT GRAY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DC6BE66-3D70-3B41-B0FC-AC21818B8388}"/>
                </a:ext>
              </a:extLst>
            </p:cNvPr>
            <p:cNvSpPr txBox="1"/>
            <p:nvPr userDrawn="1"/>
          </p:nvSpPr>
          <p:spPr>
            <a:xfrm>
              <a:off x="5650825" y="2566425"/>
              <a:ext cx="1335133" cy="229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000" b="0" i="0" spc="150" baseline="0" dirty="0">
                  <a:solidFill>
                    <a:schemeClr val="tx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DARK GRAY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F277607-E619-6B4C-BA7E-945F85682F27}"/>
                </a:ext>
              </a:extLst>
            </p:cNvPr>
            <p:cNvSpPr txBox="1"/>
            <p:nvPr userDrawn="1"/>
          </p:nvSpPr>
          <p:spPr>
            <a:xfrm>
              <a:off x="4074617" y="2566425"/>
              <a:ext cx="1335133" cy="229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000" b="0" i="0" spc="150" baseline="0" dirty="0">
                  <a:solidFill>
                    <a:schemeClr val="tx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BLACK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C1E8D41-00D9-294E-BBA1-3EB61B59B61B}"/>
              </a:ext>
            </a:extLst>
          </p:cNvPr>
          <p:cNvSpPr txBox="1"/>
          <p:nvPr userDrawn="1"/>
        </p:nvSpPr>
        <p:spPr>
          <a:xfrm>
            <a:off x="500412" y="3257503"/>
            <a:ext cx="31277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spc="300" baseline="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FONT GUIDELINES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BF60B7-9965-B041-879A-25E12DA354CC}"/>
              </a:ext>
            </a:extLst>
          </p:cNvPr>
          <p:cNvSpPr txBox="1"/>
          <p:nvPr userDrawn="1"/>
        </p:nvSpPr>
        <p:spPr>
          <a:xfrm>
            <a:off x="755058" y="3861577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1800" b="1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Titles: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757B087-A21F-9345-9487-ACDD7D6C94D2}"/>
              </a:ext>
            </a:extLst>
          </p:cNvPr>
          <p:cNvSpPr txBox="1"/>
          <p:nvPr userDrawn="1"/>
        </p:nvSpPr>
        <p:spPr>
          <a:xfrm>
            <a:off x="472918" y="343881"/>
            <a:ext cx="1025312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3300" b="1" i="0" spc="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THEME COLORS AND FONTS GUIDELINES</a:t>
            </a:r>
            <a:endParaRPr lang="en-US" sz="3300" b="1" i="0" spc="300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3AFAE62-3AB1-A34B-AA63-1F5F5EA29B87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4159972" y="5139049"/>
            <a:ext cx="27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815741B-0C56-D145-B02C-48694150E3CA}"/>
              </a:ext>
            </a:extLst>
          </p:cNvPr>
          <p:cNvSpPr txBox="1"/>
          <p:nvPr userDrawn="1"/>
        </p:nvSpPr>
        <p:spPr>
          <a:xfrm>
            <a:off x="5973767" y="3887849"/>
            <a:ext cx="4889480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3800" b="1" i="0" spc="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TAHOMA TITLE</a:t>
            </a:r>
          </a:p>
          <a:p>
            <a:pPr lvl="0">
              <a:lnSpc>
                <a:spcPct val="100000"/>
              </a:lnSpc>
            </a:pPr>
            <a:r>
              <a:rPr lang="en-US" sz="3800" b="1" i="0" spc="300" dirty="0"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GEORGIA TITLE</a:t>
            </a:r>
            <a:endParaRPr lang="en-US" sz="3800" b="0" i="0" spc="150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460B54E-06BB-D64E-AD5A-2391A785C7C1}"/>
              </a:ext>
            </a:extLst>
          </p:cNvPr>
          <p:cNvSpPr txBox="1"/>
          <p:nvPr userDrawn="1"/>
        </p:nvSpPr>
        <p:spPr>
          <a:xfrm>
            <a:off x="5973767" y="5215917"/>
            <a:ext cx="2860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1800" b="1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Body copy example: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8106E8B-A4C0-5E41-ABFE-0D1486E5F5F2}"/>
              </a:ext>
            </a:extLst>
          </p:cNvPr>
          <p:cNvSpPr txBox="1"/>
          <p:nvPr userDrawn="1"/>
        </p:nvSpPr>
        <p:spPr>
          <a:xfrm>
            <a:off x="5973767" y="5608732"/>
            <a:ext cx="5615512" cy="910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6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Body copy example body copy example body copy</a:t>
            </a:r>
          </a:p>
          <a:p>
            <a:pPr lvl="0">
              <a:lnSpc>
                <a:spcPts val="2200"/>
              </a:lnSpc>
            </a:pPr>
            <a:r>
              <a:rPr lang="en-US" sz="16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 body copy example body copy example</a:t>
            </a:r>
            <a:br>
              <a:rPr lang="en-US" sz="16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body copy example body copy example.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DDCA804-B814-9D45-881C-91455370BA5F}"/>
              </a:ext>
            </a:extLst>
          </p:cNvPr>
          <p:cNvSpPr txBox="1"/>
          <p:nvPr userDrawn="1"/>
        </p:nvSpPr>
        <p:spPr>
          <a:xfrm>
            <a:off x="755058" y="4256859"/>
            <a:ext cx="3897965" cy="628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6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Tahoma or Georgia, ALL CAPS, Bold, Loose character spacing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9E7FBCF-DFB7-9C45-862C-62782B4BC355}"/>
              </a:ext>
            </a:extLst>
          </p:cNvPr>
          <p:cNvSpPr txBox="1"/>
          <p:nvPr userDrawn="1"/>
        </p:nvSpPr>
        <p:spPr>
          <a:xfrm>
            <a:off x="771005" y="5147688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1800" b="1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Copy: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F42EB73-B6AD-6944-A002-3AF5BA22D3F5}"/>
              </a:ext>
            </a:extLst>
          </p:cNvPr>
          <p:cNvSpPr txBox="1"/>
          <p:nvPr userDrawn="1"/>
        </p:nvSpPr>
        <p:spPr>
          <a:xfrm>
            <a:off x="771006" y="5542970"/>
            <a:ext cx="4381986" cy="910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6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Tahoma, Regular, Character spacing – extended 1.5 (under “More spacing…” options)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1D3B000-EE3C-C646-8618-EF73DD2AB0D0}"/>
              </a:ext>
            </a:extLst>
          </p:cNvPr>
          <p:cNvSpPr txBox="1"/>
          <p:nvPr userDrawn="1"/>
        </p:nvSpPr>
        <p:spPr>
          <a:xfrm>
            <a:off x="5973767" y="3569639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1800" b="1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Title example: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7FE00BF-EF6F-4547-9F00-2C58DE7F8701}"/>
              </a:ext>
            </a:extLst>
          </p:cNvPr>
          <p:cNvCxnSpPr>
            <a:cxnSpLocks/>
          </p:cNvCxnSpPr>
          <p:nvPr userDrawn="1"/>
        </p:nvCxnSpPr>
        <p:spPr>
          <a:xfrm>
            <a:off x="593012" y="1683345"/>
            <a:ext cx="303517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267AFC1-B824-0A43-A8EB-C233D3379094}"/>
              </a:ext>
            </a:extLst>
          </p:cNvPr>
          <p:cNvCxnSpPr>
            <a:cxnSpLocks/>
          </p:cNvCxnSpPr>
          <p:nvPr userDrawn="1"/>
        </p:nvCxnSpPr>
        <p:spPr>
          <a:xfrm>
            <a:off x="593012" y="3710111"/>
            <a:ext cx="283309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2367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0DC6C70-3EBD-2747-A555-18CEA468BA72}"/>
              </a:ext>
            </a:extLst>
          </p:cNvPr>
          <p:cNvCxnSpPr>
            <a:cxnSpLocks/>
          </p:cNvCxnSpPr>
          <p:nvPr userDrawn="1"/>
        </p:nvCxnSpPr>
        <p:spPr>
          <a:xfrm>
            <a:off x="593012" y="1017632"/>
            <a:ext cx="108427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37D8B13-3B46-E043-8AC9-2A276518B7A2}"/>
              </a:ext>
            </a:extLst>
          </p:cNvPr>
          <p:cNvSpPr txBox="1"/>
          <p:nvPr userDrawn="1"/>
        </p:nvSpPr>
        <p:spPr>
          <a:xfrm>
            <a:off x="472918" y="343881"/>
            <a:ext cx="598112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3300" b="1" i="0" spc="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TEMPLATE GUIDELINES</a:t>
            </a:r>
            <a:endParaRPr lang="en-US" sz="3300" b="1" i="0" spc="300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8BDB4A-13F2-3D43-AB02-01D5FDEE678B}"/>
              </a:ext>
            </a:extLst>
          </p:cNvPr>
          <p:cNvSpPr txBox="1"/>
          <p:nvPr userDrawn="1"/>
        </p:nvSpPr>
        <p:spPr>
          <a:xfrm>
            <a:off x="500412" y="1238057"/>
            <a:ext cx="38160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spc="300" baseline="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SLIDE LAYOUTS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53D3FCA-D02B-9F44-B490-BE60594C0B10}"/>
              </a:ext>
            </a:extLst>
          </p:cNvPr>
          <p:cNvCxnSpPr>
            <a:cxnSpLocks/>
          </p:cNvCxnSpPr>
          <p:nvPr userDrawn="1"/>
        </p:nvCxnSpPr>
        <p:spPr>
          <a:xfrm>
            <a:off x="593012" y="1683345"/>
            <a:ext cx="35621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CF93D2C-9329-7646-9081-68EA1DB77B43}"/>
              </a:ext>
            </a:extLst>
          </p:cNvPr>
          <p:cNvSpPr txBox="1"/>
          <p:nvPr userDrawn="1"/>
        </p:nvSpPr>
        <p:spPr>
          <a:xfrm>
            <a:off x="520121" y="1883971"/>
            <a:ext cx="2933258" cy="34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insert a new slide: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6309D9-B71B-3045-9185-992B0E56E4A3}"/>
              </a:ext>
            </a:extLst>
          </p:cNvPr>
          <p:cNvSpPr txBox="1"/>
          <p:nvPr userDrawn="1"/>
        </p:nvSpPr>
        <p:spPr>
          <a:xfrm>
            <a:off x="520120" y="2285462"/>
            <a:ext cx="4872151" cy="1439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Click on the bottom arrow of the</a:t>
            </a:r>
            <a:b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 Slide button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Choose an appropriate layout from</a:t>
            </a:r>
            <a:b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gallery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Edit as needed, following the guidelines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16A8D4-0E10-994E-932F-E103423CBF6E}"/>
              </a:ext>
            </a:extLst>
          </p:cNvPr>
          <p:cNvSpPr txBox="1"/>
          <p:nvPr userDrawn="1"/>
        </p:nvSpPr>
        <p:spPr>
          <a:xfrm>
            <a:off x="5785109" y="1238057"/>
            <a:ext cx="49994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spc="300" baseline="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CHANGING SLIDE LAYOUTS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72DB0D2-3E01-274B-963D-D4733E927928}"/>
              </a:ext>
            </a:extLst>
          </p:cNvPr>
          <p:cNvCxnSpPr>
            <a:cxnSpLocks/>
          </p:cNvCxnSpPr>
          <p:nvPr userDrawn="1"/>
        </p:nvCxnSpPr>
        <p:spPr>
          <a:xfrm>
            <a:off x="5877709" y="1683345"/>
            <a:ext cx="423447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21377E5-A592-3247-9CBF-5C01DA87A24A}"/>
              </a:ext>
            </a:extLst>
          </p:cNvPr>
          <p:cNvSpPr txBox="1"/>
          <p:nvPr userDrawn="1"/>
        </p:nvSpPr>
        <p:spPr>
          <a:xfrm>
            <a:off x="5804817" y="1883971"/>
            <a:ext cx="5630970" cy="910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you wish to use a different layout for your existing slide, there is no need to insert a new one. Simply: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7555BF-394E-544B-AFEE-01011B501BB5}"/>
              </a:ext>
            </a:extLst>
          </p:cNvPr>
          <p:cNvSpPr txBox="1"/>
          <p:nvPr userDrawn="1"/>
        </p:nvSpPr>
        <p:spPr>
          <a:xfrm>
            <a:off x="5794963" y="2880710"/>
            <a:ext cx="4979724" cy="608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 your slide selected, click in the Layout button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Choose a new layout from the gallery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A6189A-EBAD-634F-9743-3A165DEEE7BD}"/>
              </a:ext>
            </a:extLst>
          </p:cNvPr>
          <p:cNvSpPr txBox="1"/>
          <p:nvPr userDrawn="1"/>
        </p:nvSpPr>
        <p:spPr>
          <a:xfrm>
            <a:off x="500412" y="4204094"/>
            <a:ext cx="38160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spc="300" baseline="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ADDING PHOTOS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127AD25-2D0F-D541-BACA-8D876AF3DC91}"/>
              </a:ext>
            </a:extLst>
          </p:cNvPr>
          <p:cNvCxnSpPr>
            <a:cxnSpLocks/>
          </p:cNvCxnSpPr>
          <p:nvPr userDrawn="1"/>
        </p:nvCxnSpPr>
        <p:spPr>
          <a:xfrm>
            <a:off x="593012" y="4649382"/>
            <a:ext cx="35621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4649806-39F4-FD45-8B44-B0B24A319D16}"/>
              </a:ext>
            </a:extLst>
          </p:cNvPr>
          <p:cNvSpPr txBox="1"/>
          <p:nvPr userDrawn="1"/>
        </p:nvSpPr>
        <p:spPr>
          <a:xfrm>
            <a:off x="520120" y="4819272"/>
            <a:ext cx="2933258" cy="34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add photos: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AF6B9E1-00FD-FD4B-AA54-BF2C308D7B3D}"/>
              </a:ext>
            </a:extLst>
          </p:cNvPr>
          <p:cNvSpPr txBox="1"/>
          <p:nvPr userDrawn="1"/>
        </p:nvSpPr>
        <p:spPr>
          <a:xfrm>
            <a:off x="520120" y="5236131"/>
            <a:ext cx="75327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Click on the placeholder icon and upload desired image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Once uploaded choose “Picture Format” in the top ribbon menu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Click on the “Crop” dropdown and choose “Fill” then drag image to reframe</a:t>
            </a:r>
          </a:p>
          <a:p>
            <a:pPr marL="0" lvl="0" indent="0">
              <a:lnSpc>
                <a:spcPct val="100000"/>
              </a:lnSpc>
              <a:buFont typeface="+mj-lt"/>
              <a:buNone/>
            </a:pPr>
            <a:endParaRPr lang="en-US" sz="1600" b="0" i="0" spc="150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3105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28D8A-4060-DF4B-B648-0CE27D545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365125"/>
            <a:ext cx="8555567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A4CA58-3A0F-8149-A47B-4F5E258E98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04900" y="1825625"/>
            <a:ext cx="6752167" cy="43513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E354FE3-B10E-A34E-8B85-8C0024E7A6D0}"/>
              </a:ext>
            </a:extLst>
          </p:cNvPr>
          <p:cNvSpPr/>
          <p:nvPr userDrawn="1"/>
        </p:nvSpPr>
        <p:spPr>
          <a:xfrm>
            <a:off x="7747755" y="0"/>
            <a:ext cx="4444245" cy="6858000"/>
          </a:xfrm>
          <a:custGeom>
            <a:avLst/>
            <a:gdLst>
              <a:gd name="connsiteX0" fmla="*/ 2806037 w 4444245"/>
              <a:gd name="connsiteY0" fmla="*/ 0 h 6858000"/>
              <a:gd name="connsiteX1" fmla="*/ 4444245 w 4444245"/>
              <a:gd name="connsiteY1" fmla="*/ 0 h 6858000"/>
              <a:gd name="connsiteX2" fmla="*/ 4444245 w 4444245"/>
              <a:gd name="connsiteY2" fmla="*/ 6858000 h 6858000"/>
              <a:gd name="connsiteX3" fmla="*/ 2806037 w 4444245"/>
              <a:gd name="connsiteY3" fmla="*/ 6858000 h 6858000"/>
              <a:gd name="connsiteX4" fmla="*/ 2784029 w 4444245"/>
              <a:gd name="connsiteY4" fmla="*/ 6858000 h 6858000"/>
              <a:gd name="connsiteX5" fmla="*/ 0 w 4444245"/>
              <a:gd name="connsiteY5" fmla="*/ 6858000 h 6858000"/>
              <a:gd name="connsiteX6" fmla="*/ 2806037 w 4444245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4245" h="6858000">
                <a:moveTo>
                  <a:pt x="2806037" y="0"/>
                </a:moveTo>
                <a:lnTo>
                  <a:pt x="4444245" y="0"/>
                </a:lnTo>
                <a:lnTo>
                  <a:pt x="4444245" y="6858000"/>
                </a:lnTo>
                <a:lnTo>
                  <a:pt x="2806037" y="6858000"/>
                </a:lnTo>
                <a:lnTo>
                  <a:pt x="2784029" y="6858000"/>
                </a:lnTo>
                <a:lnTo>
                  <a:pt x="0" y="6858000"/>
                </a:lnTo>
                <a:lnTo>
                  <a:pt x="2806037" y="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9E843BD-F42A-8E4B-92D6-F66079377A24}"/>
              </a:ext>
            </a:extLst>
          </p:cNvPr>
          <p:cNvSpPr>
            <a:spLocks noChangeAspect="1"/>
          </p:cNvSpPr>
          <p:nvPr userDrawn="1"/>
        </p:nvSpPr>
        <p:spPr>
          <a:xfrm>
            <a:off x="8333292" y="0"/>
            <a:ext cx="3858708" cy="6858000"/>
          </a:xfrm>
          <a:custGeom>
            <a:avLst/>
            <a:gdLst>
              <a:gd name="connsiteX0" fmla="*/ 2806037 w 3858708"/>
              <a:gd name="connsiteY0" fmla="*/ 0 h 6858000"/>
              <a:gd name="connsiteX1" fmla="*/ 3858708 w 3858708"/>
              <a:gd name="connsiteY1" fmla="*/ 0 h 6858000"/>
              <a:gd name="connsiteX2" fmla="*/ 3858708 w 3858708"/>
              <a:gd name="connsiteY2" fmla="*/ 6858000 h 6858000"/>
              <a:gd name="connsiteX3" fmla="*/ 2806037 w 3858708"/>
              <a:gd name="connsiteY3" fmla="*/ 6858000 h 6858000"/>
              <a:gd name="connsiteX4" fmla="*/ 2784029 w 3858708"/>
              <a:gd name="connsiteY4" fmla="*/ 6858000 h 6858000"/>
              <a:gd name="connsiteX5" fmla="*/ 0 w 3858708"/>
              <a:gd name="connsiteY5" fmla="*/ 6858000 h 6858000"/>
              <a:gd name="connsiteX6" fmla="*/ 2806037 w 385870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58708" h="6858000">
                <a:moveTo>
                  <a:pt x="2806037" y="0"/>
                </a:moveTo>
                <a:lnTo>
                  <a:pt x="3858708" y="0"/>
                </a:lnTo>
                <a:lnTo>
                  <a:pt x="3858708" y="6858000"/>
                </a:lnTo>
                <a:lnTo>
                  <a:pt x="2806037" y="6858000"/>
                </a:lnTo>
                <a:lnTo>
                  <a:pt x="2784029" y="6858000"/>
                </a:lnTo>
                <a:lnTo>
                  <a:pt x="0" y="6858000"/>
                </a:lnTo>
                <a:lnTo>
                  <a:pt x="280603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1E623AF-82E2-CF46-9DA2-CFFA9A5CF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34108" b="-34108"/>
          <a:stretch/>
        </p:blipFill>
        <p:spPr>
          <a:xfrm>
            <a:off x="8890195" y="5944959"/>
            <a:ext cx="2924348" cy="58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9226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9C069300-C3E1-814C-AC86-603DECBE905F}"/>
              </a:ext>
            </a:extLst>
          </p:cNvPr>
          <p:cNvSpPr>
            <a:spLocks noChangeAspect="1"/>
          </p:cNvSpPr>
          <p:nvPr userDrawn="1"/>
        </p:nvSpPr>
        <p:spPr>
          <a:xfrm rot="16200000" flipV="1">
            <a:off x="1173464" y="4059257"/>
            <a:ext cx="1625279" cy="3972208"/>
          </a:xfrm>
          <a:prstGeom prst="rtTriangle">
            <a:avLst/>
          </a:prstGeom>
          <a:solidFill>
            <a:srgbClr val="D8AB4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5">
            <a:extLst>
              <a:ext uri="{FF2B5EF4-FFF2-40B4-BE49-F238E27FC236}">
                <a16:creationId xmlns:a16="http://schemas.microsoft.com/office/drawing/2014/main" id="{02E22A5E-A19A-5140-9B7C-4379D77A82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34108" b="-34108"/>
          <a:stretch/>
        </p:blipFill>
        <p:spPr>
          <a:xfrm rot="5400000">
            <a:off x="-839578" y="4726138"/>
            <a:ext cx="2924348" cy="584463"/>
          </a:xfrm>
          <a:prstGeom prst="rect">
            <a:avLst/>
          </a:prstGeom>
        </p:spPr>
      </p:pic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DB8D69-5164-F346-81A8-B572439BED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9A4E95-05AC-4946-A212-6241955E7B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74676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4799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6FA48784-F0E3-5F4D-B717-59D212AB7A19}"/>
              </a:ext>
            </a:extLst>
          </p:cNvPr>
          <p:cNvSpPr/>
          <p:nvPr userDrawn="1"/>
        </p:nvSpPr>
        <p:spPr>
          <a:xfrm>
            <a:off x="-1" y="-8628"/>
            <a:ext cx="12192001" cy="6859787"/>
          </a:xfrm>
          <a:custGeom>
            <a:avLst/>
            <a:gdLst>
              <a:gd name="connsiteX0" fmla="*/ 0 w 12192001"/>
              <a:gd name="connsiteY0" fmla="*/ 0 h 6859787"/>
              <a:gd name="connsiteX1" fmla="*/ 1183343 w 12192001"/>
              <a:gd name="connsiteY1" fmla="*/ 0 h 6859787"/>
              <a:gd name="connsiteX2" fmla="*/ 11008658 w 12192001"/>
              <a:gd name="connsiteY2" fmla="*/ 0 h 6859787"/>
              <a:gd name="connsiteX3" fmla="*/ 12192001 w 12192001"/>
              <a:gd name="connsiteY3" fmla="*/ 0 h 6859787"/>
              <a:gd name="connsiteX4" fmla="*/ 9385234 w 12192001"/>
              <a:gd name="connsiteY4" fmla="*/ 6859787 h 6859787"/>
              <a:gd name="connsiteX5" fmla="*/ 8201891 w 12192001"/>
              <a:gd name="connsiteY5" fmla="*/ 6859787 h 6859787"/>
              <a:gd name="connsiteX6" fmla="*/ 1183343 w 12192001"/>
              <a:gd name="connsiteY6" fmla="*/ 6859787 h 6859787"/>
              <a:gd name="connsiteX7" fmla="*/ 0 w 12192001"/>
              <a:gd name="connsiteY7" fmla="*/ 6859787 h 6859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1" h="6859787">
                <a:moveTo>
                  <a:pt x="0" y="0"/>
                </a:moveTo>
                <a:lnTo>
                  <a:pt x="1183343" y="0"/>
                </a:lnTo>
                <a:lnTo>
                  <a:pt x="11008658" y="0"/>
                </a:lnTo>
                <a:lnTo>
                  <a:pt x="12192001" y="0"/>
                </a:lnTo>
                <a:lnTo>
                  <a:pt x="9385234" y="6859787"/>
                </a:lnTo>
                <a:lnTo>
                  <a:pt x="8201891" y="6859787"/>
                </a:lnTo>
                <a:lnTo>
                  <a:pt x="1183343" y="6859787"/>
                </a:lnTo>
                <a:lnTo>
                  <a:pt x="0" y="685978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EBF60FCE-411D-2747-AE62-336310D724F2}"/>
              </a:ext>
            </a:extLst>
          </p:cNvPr>
          <p:cNvSpPr/>
          <p:nvPr userDrawn="1"/>
        </p:nvSpPr>
        <p:spPr>
          <a:xfrm flipV="1">
            <a:off x="1" y="1"/>
            <a:ext cx="5038817" cy="6851158"/>
          </a:xfrm>
          <a:custGeom>
            <a:avLst/>
            <a:gdLst>
              <a:gd name="connsiteX0" fmla="*/ 0 w 10075010"/>
              <a:gd name="connsiteY0" fmla="*/ 13698746 h 13698746"/>
              <a:gd name="connsiteX1" fmla="*/ 10075010 w 10075010"/>
              <a:gd name="connsiteY1" fmla="*/ 13698746 h 13698746"/>
              <a:gd name="connsiteX2" fmla="*/ 4469997 w 10075010"/>
              <a:gd name="connsiteY2" fmla="*/ 0 h 13698746"/>
              <a:gd name="connsiteX3" fmla="*/ 0 w 10075010"/>
              <a:gd name="connsiteY3" fmla="*/ 0 h 13698746"/>
              <a:gd name="connsiteX4" fmla="*/ 0 w 10075010"/>
              <a:gd name="connsiteY4" fmla="*/ 13698746 h 13698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5010" h="13698746">
                <a:moveTo>
                  <a:pt x="0" y="13698746"/>
                </a:moveTo>
                <a:lnTo>
                  <a:pt x="10075010" y="13698746"/>
                </a:lnTo>
                <a:lnTo>
                  <a:pt x="4469997" y="0"/>
                </a:lnTo>
                <a:lnTo>
                  <a:pt x="0" y="0"/>
                </a:lnTo>
                <a:lnTo>
                  <a:pt x="0" y="13698746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1D57B903-7B55-6548-8446-EA84C0566441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1" y="0"/>
            <a:ext cx="2806768" cy="6859787"/>
          </a:xfrm>
          <a:prstGeom prst="rtTriangle">
            <a:avLst/>
          </a:prstGeom>
          <a:solidFill>
            <a:schemeClr val="bg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97F71D-F0E4-C74B-A41F-82EF4F5DD77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0100" y="3947168"/>
            <a:ext cx="9351433" cy="57291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If needed - Font: Tahoma, no larger than 24pt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AA055-D492-7447-B834-CC811D6FB9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0" y="2002631"/>
            <a:ext cx="9351433" cy="1794117"/>
          </a:xfrm>
        </p:spPr>
        <p:txBody>
          <a:bodyPr anchor="ctr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Short header Tahoma, 60pt</a:t>
            </a:r>
          </a:p>
        </p:txBody>
      </p:sp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B83B96CE-0DB0-EB41-94A9-AF55CDE8B0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8342" y="6054289"/>
            <a:ext cx="2924348" cy="346511"/>
          </a:xfrm>
          <a:prstGeom prst="rect">
            <a:avLst/>
          </a:prstGeom>
        </p:spPr>
      </p:pic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7884FE3C-F72E-E14D-B74D-0A31A0163470}"/>
              </a:ext>
            </a:extLst>
          </p:cNvPr>
          <p:cNvSpPr>
            <a:spLocks noChangeAspect="1"/>
          </p:cNvSpPr>
          <p:nvPr userDrawn="1"/>
        </p:nvSpPr>
        <p:spPr>
          <a:xfrm rot="10800000" flipV="1">
            <a:off x="9385233" y="0"/>
            <a:ext cx="2806768" cy="6859787"/>
          </a:xfrm>
          <a:prstGeom prst="rtTriangle">
            <a:avLst/>
          </a:prstGeom>
          <a:solidFill>
            <a:srgbClr val="D8AB4C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228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D281071B-52DD-BC44-84EB-F68DDEC8A4F9}"/>
              </a:ext>
            </a:extLst>
          </p:cNvPr>
          <p:cNvSpPr/>
          <p:nvPr userDrawn="1"/>
        </p:nvSpPr>
        <p:spPr>
          <a:xfrm>
            <a:off x="0" y="0"/>
            <a:ext cx="12192001" cy="6859787"/>
          </a:xfrm>
          <a:custGeom>
            <a:avLst/>
            <a:gdLst>
              <a:gd name="connsiteX0" fmla="*/ 0 w 12192001"/>
              <a:gd name="connsiteY0" fmla="*/ 0 h 6859787"/>
              <a:gd name="connsiteX1" fmla="*/ 1183343 w 12192001"/>
              <a:gd name="connsiteY1" fmla="*/ 0 h 6859787"/>
              <a:gd name="connsiteX2" fmla="*/ 11008658 w 12192001"/>
              <a:gd name="connsiteY2" fmla="*/ 0 h 6859787"/>
              <a:gd name="connsiteX3" fmla="*/ 12192001 w 12192001"/>
              <a:gd name="connsiteY3" fmla="*/ 0 h 6859787"/>
              <a:gd name="connsiteX4" fmla="*/ 9385234 w 12192001"/>
              <a:gd name="connsiteY4" fmla="*/ 6859787 h 6859787"/>
              <a:gd name="connsiteX5" fmla="*/ 8201891 w 12192001"/>
              <a:gd name="connsiteY5" fmla="*/ 6859787 h 6859787"/>
              <a:gd name="connsiteX6" fmla="*/ 1183343 w 12192001"/>
              <a:gd name="connsiteY6" fmla="*/ 6859787 h 6859787"/>
              <a:gd name="connsiteX7" fmla="*/ 0 w 12192001"/>
              <a:gd name="connsiteY7" fmla="*/ 6859787 h 6859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1" h="6859787">
                <a:moveTo>
                  <a:pt x="0" y="0"/>
                </a:moveTo>
                <a:lnTo>
                  <a:pt x="1183343" y="0"/>
                </a:lnTo>
                <a:lnTo>
                  <a:pt x="11008658" y="0"/>
                </a:lnTo>
                <a:lnTo>
                  <a:pt x="12192001" y="0"/>
                </a:lnTo>
                <a:lnTo>
                  <a:pt x="9385234" y="6859787"/>
                </a:lnTo>
                <a:lnTo>
                  <a:pt x="8201891" y="6859787"/>
                </a:lnTo>
                <a:lnTo>
                  <a:pt x="1183343" y="6859787"/>
                </a:lnTo>
                <a:lnTo>
                  <a:pt x="0" y="685978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11AF33A4-44CF-2249-9E88-73CC5996B1AB}"/>
              </a:ext>
            </a:extLst>
          </p:cNvPr>
          <p:cNvSpPr/>
          <p:nvPr userDrawn="1"/>
        </p:nvSpPr>
        <p:spPr>
          <a:xfrm flipV="1">
            <a:off x="1" y="1"/>
            <a:ext cx="5038817" cy="6851158"/>
          </a:xfrm>
          <a:custGeom>
            <a:avLst/>
            <a:gdLst>
              <a:gd name="connsiteX0" fmla="*/ 0 w 10075010"/>
              <a:gd name="connsiteY0" fmla="*/ 13698746 h 13698746"/>
              <a:gd name="connsiteX1" fmla="*/ 10075010 w 10075010"/>
              <a:gd name="connsiteY1" fmla="*/ 13698746 h 13698746"/>
              <a:gd name="connsiteX2" fmla="*/ 4469997 w 10075010"/>
              <a:gd name="connsiteY2" fmla="*/ 0 h 13698746"/>
              <a:gd name="connsiteX3" fmla="*/ 0 w 10075010"/>
              <a:gd name="connsiteY3" fmla="*/ 0 h 13698746"/>
              <a:gd name="connsiteX4" fmla="*/ 0 w 10075010"/>
              <a:gd name="connsiteY4" fmla="*/ 13698746 h 13698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5010" h="13698746">
                <a:moveTo>
                  <a:pt x="0" y="13698746"/>
                </a:moveTo>
                <a:lnTo>
                  <a:pt x="10075010" y="13698746"/>
                </a:lnTo>
                <a:lnTo>
                  <a:pt x="4469997" y="0"/>
                </a:lnTo>
                <a:lnTo>
                  <a:pt x="0" y="0"/>
                </a:lnTo>
                <a:lnTo>
                  <a:pt x="0" y="13698746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93B6C060-5774-2F4C-92E1-2F76FC962171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1" y="0"/>
            <a:ext cx="2806768" cy="6859787"/>
          </a:xfrm>
          <a:prstGeom prst="rtTriangle">
            <a:avLst/>
          </a:prstGeom>
          <a:solidFill>
            <a:schemeClr val="bg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14365AE8-920B-C24F-ADC0-1D30100C4576}"/>
              </a:ext>
            </a:extLst>
          </p:cNvPr>
          <p:cNvSpPr>
            <a:spLocks noChangeAspect="1"/>
          </p:cNvSpPr>
          <p:nvPr userDrawn="1"/>
        </p:nvSpPr>
        <p:spPr>
          <a:xfrm rot="10800000" flipV="1">
            <a:off x="9385233" y="0"/>
            <a:ext cx="2806768" cy="6859787"/>
          </a:xfrm>
          <a:prstGeom prst="rtTriangle">
            <a:avLst/>
          </a:prstGeom>
          <a:solidFill>
            <a:srgbClr val="D8AB4C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7D619109-A537-0E47-AF5C-6D076D83B2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8342" y="6054289"/>
            <a:ext cx="2924348" cy="34651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97F71D-F0E4-C74B-A41F-82EF4F5DD77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-654399"/>
            <a:ext cx="10515600" cy="57291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If needed - Font: Tahoma, no larger than 16pt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AA055-D492-7447-B834-CC811D6FB9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0" y="2002631"/>
            <a:ext cx="9182100" cy="2852737"/>
          </a:xfrm>
        </p:spPr>
        <p:txBody>
          <a:bodyPr anchor="ctr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Short header Tahoma, 60pt</a:t>
            </a:r>
          </a:p>
        </p:txBody>
      </p:sp>
    </p:spTree>
    <p:extLst>
      <p:ext uri="{BB962C8B-B14F-4D97-AF65-F5344CB8AC3E}">
        <p14:creationId xmlns:p14="http://schemas.microsoft.com/office/powerpoint/2010/main" val="1051453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4">
            <a:extLst>
              <a:ext uri="{FF2B5EF4-FFF2-40B4-BE49-F238E27FC236}">
                <a16:creationId xmlns:a16="http://schemas.microsoft.com/office/drawing/2014/main" id="{D26948DF-5A64-0D40-9F4C-84CFF387EB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86" b="7786"/>
          <a:stretch>
            <a:fillRect/>
          </a:stretch>
        </p:blipFill>
        <p:spPr>
          <a:xfrm>
            <a:off x="0" y="-893"/>
            <a:ext cx="12192000" cy="68597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18B4C654-C69E-8344-8B81-A9C4D2713870}"/>
              </a:ext>
            </a:extLst>
          </p:cNvPr>
          <p:cNvSpPr/>
          <p:nvPr userDrawn="1"/>
        </p:nvSpPr>
        <p:spPr>
          <a:xfrm>
            <a:off x="1" y="0"/>
            <a:ext cx="11008658" cy="6859787"/>
          </a:xfrm>
          <a:custGeom>
            <a:avLst/>
            <a:gdLst>
              <a:gd name="connsiteX0" fmla="*/ 0 w 11008658"/>
              <a:gd name="connsiteY0" fmla="*/ 0 h 6859787"/>
              <a:gd name="connsiteX1" fmla="*/ 11008658 w 11008658"/>
              <a:gd name="connsiteY1" fmla="*/ 0 h 6859787"/>
              <a:gd name="connsiteX2" fmla="*/ 8201891 w 11008658"/>
              <a:gd name="connsiteY2" fmla="*/ 6859787 h 6859787"/>
              <a:gd name="connsiteX3" fmla="*/ 0 w 11008658"/>
              <a:gd name="connsiteY3" fmla="*/ 6859787 h 6859787"/>
              <a:gd name="connsiteX4" fmla="*/ 0 w 11008658"/>
              <a:gd name="connsiteY4" fmla="*/ 0 h 6859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08658" h="6859787">
                <a:moveTo>
                  <a:pt x="0" y="0"/>
                </a:moveTo>
                <a:lnTo>
                  <a:pt x="11008658" y="0"/>
                </a:lnTo>
                <a:lnTo>
                  <a:pt x="8201891" y="6859787"/>
                </a:lnTo>
                <a:lnTo>
                  <a:pt x="0" y="6859787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3488608D-27CA-D04F-8FED-DA8DDF9FAA90}"/>
              </a:ext>
            </a:extLst>
          </p:cNvPr>
          <p:cNvSpPr/>
          <p:nvPr userDrawn="1"/>
        </p:nvSpPr>
        <p:spPr>
          <a:xfrm flipV="1">
            <a:off x="1" y="1"/>
            <a:ext cx="5038817" cy="6851158"/>
          </a:xfrm>
          <a:custGeom>
            <a:avLst/>
            <a:gdLst>
              <a:gd name="connsiteX0" fmla="*/ 0 w 10075010"/>
              <a:gd name="connsiteY0" fmla="*/ 13698746 h 13698746"/>
              <a:gd name="connsiteX1" fmla="*/ 10075010 w 10075010"/>
              <a:gd name="connsiteY1" fmla="*/ 13698746 h 13698746"/>
              <a:gd name="connsiteX2" fmla="*/ 4469997 w 10075010"/>
              <a:gd name="connsiteY2" fmla="*/ 0 h 13698746"/>
              <a:gd name="connsiteX3" fmla="*/ 0 w 10075010"/>
              <a:gd name="connsiteY3" fmla="*/ 0 h 13698746"/>
              <a:gd name="connsiteX4" fmla="*/ 0 w 10075010"/>
              <a:gd name="connsiteY4" fmla="*/ 13698746 h 13698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5010" h="13698746">
                <a:moveTo>
                  <a:pt x="0" y="13698746"/>
                </a:moveTo>
                <a:lnTo>
                  <a:pt x="10075010" y="13698746"/>
                </a:lnTo>
                <a:lnTo>
                  <a:pt x="4469997" y="0"/>
                </a:lnTo>
                <a:lnTo>
                  <a:pt x="0" y="0"/>
                </a:lnTo>
                <a:lnTo>
                  <a:pt x="0" y="13698746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E8C70FFF-56DB-B141-A711-7EE221EE3B8A}"/>
              </a:ext>
            </a:extLst>
          </p:cNvPr>
          <p:cNvSpPr>
            <a:spLocks noChangeAspect="1"/>
          </p:cNvSpPr>
          <p:nvPr userDrawn="1"/>
        </p:nvSpPr>
        <p:spPr>
          <a:xfrm rot="10800000" flipV="1">
            <a:off x="9385233" y="0"/>
            <a:ext cx="2806768" cy="6859787"/>
          </a:xfrm>
          <a:prstGeom prst="rtTriangle">
            <a:avLst/>
          </a:prstGeom>
          <a:solidFill>
            <a:srgbClr val="D8AB4C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5BB22ABE-BC25-5B4B-AAEF-11D2207EC1EF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1" y="0"/>
            <a:ext cx="2806768" cy="6859787"/>
          </a:xfrm>
          <a:prstGeom prst="rtTriangl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Placeholder 5">
            <a:extLst>
              <a:ext uri="{FF2B5EF4-FFF2-40B4-BE49-F238E27FC236}">
                <a16:creationId xmlns:a16="http://schemas.microsoft.com/office/drawing/2014/main" id="{062AB256-8ABC-6A43-80C3-682F693AEC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8342" y="6054289"/>
            <a:ext cx="2924348" cy="34651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97F71D-F0E4-C74B-A41F-82EF4F5DD77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-654399"/>
            <a:ext cx="10515600" cy="57291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If needed - Font: Tahoma, no larger than 16pt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AA055-D492-7447-B834-CC811D6FB9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0" y="2002631"/>
            <a:ext cx="8019809" cy="2852737"/>
          </a:xfrm>
        </p:spPr>
        <p:txBody>
          <a:bodyPr anchor="ctr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Short header Tahoma, 60pt</a:t>
            </a:r>
          </a:p>
        </p:txBody>
      </p:sp>
    </p:spTree>
    <p:extLst>
      <p:ext uri="{BB962C8B-B14F-4D97-AF65-F5344CB8AC3E}">
        <p14:creationId xmlns:p14="http://schemas.microsoft.com/office/powerpoint/2010/main" val="2816794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(Table of Contents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95B5784-884C-D942-BED2-37BDE7F31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54" y="2766218"/>
            <a:ext cx="8454013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goes here,</a:t>
            </a:r>
            <a:br>
              <a:rPr lang="en-US" dirty="0"/>
            </a:br>
            <a:r>
              <a:rPr lang="en-US" dirty="0"/>
              <a:t>Tahoma 45pt font size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17656ABD-917F-3147-BC59-0AE8A93CD2AF}"/>
              </a:ext>
            </a:extLst>
          </p:cNvPr>
          <p:cNvSpPr/>
          <p:nvPr userDrawn="1"/>
        </p:nvSpPr>
        <p:spPr>
          <a:xfrm>
            <a:off x="7747755" y="0"/>
            <a:ext cx="4444245" cy="6858000"/>
          </a:xfrm>
          <a:custGeom>
            <a:avLst/>
            <a:gdLst>
              <a:gd name="connsiteX0" fmla="*/ 2806037 w 4444245"/>
              <a:gd name="connsiteY0" fmla="*/ 0 h 6858000"/>
              <a:gd name="connsiteX1" fmla="*/ 4444245 w 4444245"/>
              <a:gd name="connsiteY1" fmla="*/ 0 h 6858000"/>
              <a:gd name="connsiteX2" fmla="*/ 4444245 w 4444245"/>
              <a:gd name="connsiteY2" fmla="*/ 6858000 h 6858000"/>
              <a:gd name="connsiteX3" fmla="*/ 2806037 w 4444245"/>
              <a:gd name="connsiteY3" fmla="*/ 6858000 h 6858000"/>
              <a:gd name="connsiteX4" fmla="*/ 2784029 w 4444245"/>
              <a:gd name="connsiteY4" fmla="*/ 6858000 h 6858000"/>
              <a:gd name="connsiteX5" fmla="*/ 0 w 4444245"/>
              <a:gd name="connsiteY5" fmla="*/ 6858000 h 6858000"/>
              <a:gd name="connsiteX6" fmla="*/ 2806037 w 4444245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4245" h="6858000">
                <a:moveTo>
                  <a:pt x="2806037" y="0"/>
                </a:moveTo>
                <a:lnTo>
                  <a:pt x="4444245" y="0"/>
                </a:lnTo>
                <a:lnTo>
                  <a:pt x="4444245" y="6858000"/>
                </a:lnTo>
                <a:lnTo>
                  <a:pt x="2806037" y="6858000"/>
                </a:lnTo>
                <a:lnTo>
                  <a:pt x="2784029" y="6858000"/>
                </a:lnTo>
                <a:lnTo>
                  <a:pt x="0" y="6858000"/>
                </a:lnTo>
                <a:lnTo>
                  <a:pt x="2806037" y="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CD28408-E789-CB40-B1F4-386E75288708}"/>
              </a:ext>
            </a:extLst>
          </p:cNvPr>
          <p:cNvSpPr>
            <a:spLocks noChangeAspect="1"/>
          </p:cNvSpPr>
          <p:nvPr userDrawn="1"/>
        </p:nvSpPr>
        <p:spPr>
          <a:xfrm>
            <a:off x="8333292" y="0"/>
            <a:ext cx="3858708" cy="6858000"/>
          </a:xfrm>
          <a:custGeom>
            <a:avLst/>
            <a:gdLst>
              <a:gd name="connsiteX0" fmla="*/ 2806037 w 3858708"/>
              <a:gd name="connsiteY0" fmla="*/ 0 h 6858000"/>
              <a:gd name="connsiteX1" fmla="*/ 3858708 w 3858708"/>
              <a:gd name="connsiteY1" fmla="*/ 0 h 6858000"/>
              <a:gd name="connsiteX2" fmla="*/ 3858708 w 3858708"/>
              <a:gd name="connsiteY2" fmla="*/ 6858000 h 6858000"/>
              <a:gd name="connsiteX3" fmla="*/ 2806037 w 3858708"/>
              <a:gd name="connsiteY3" fmla="*/ 6858000 h 6858000"/>
              <a:gd name="connsiteX4" fmla="*/ 2784029 w 3858708"/>
              <a:gd name="connsiteY4" fmla="*/ 6858000 h 6858000"/>
              <a:gd name="connsiteX5" fmla="*/ 0 w 3858708"/>
              <a:gd name="connsiteY5" fmla="*/ 6858000 h 6858000"/>
              <a:gd name="connsiteX6" fmla="*/ 2806037 w 385870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58708" h="6858000">
                <a:moveTo>
                  <a:pt x="2806037" y="0"/>
                </a:moveTo>
                <a:lnTo>
                  <a:pt x="3858708" y="0"/>
                </a:lnTo>
                <a:lnTo>
                  <a:pt x="3858708" y="6858000"/>
                </a:lnTo>
                <a:lnTo>
                  <a:pt x="2806037" y="6858000"/>
                </a:lnTo>
                <a:lnTo>
                  <a:pt x="2784029" y="6858000"/>
                </a:lnTo>
                <a:lnTo>
                  <a:pt x="0" y="6858000"/>
                </a:lnTo>
                <a:lnTo>
                  <a:pt x="280603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D0393295-2173-AD43-A56F-10607E0867A2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0" y="0"/>
            <a:ext cx="1309484" cy="3200400"/>
          </a:xfrm>
          <a:prstGeom prst="rtTriangle">
            <a:avLst/>
          </a:prstGeom>
          <a:solidFill>
            <a:srgbClr val="D8AB4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C057A9B-1206-9F43-A8A7-993841B55AA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4900" y="-668868"/>
            <a:ext cx="6100233" cy="440267"/>
          </a:xfrm>
        </p:spPr>
        <p:txBody>
          <a:bodyPr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If needed - Font: Tahoma, no larger than 16pt</a:t>
            </a:r>
          </a:p>
        </p:txBody>
      </p:sp>
      <p:pic>
        <p:nvPicPr>
          <p:cNvPr id="14" name="Picture Placeholder 5">
            <a:extLst>
              <a:ext uri="{FF2B5EF4-FFF2-40B4-BE49-F238E27FC236}">
                <a16:creationId xmlns:a16="http://schemas.microsoft.com/office/drawing/2014/main" id="{1B893FBD-EE6A-DB47-A513-8305B6DFA8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34108" b="-34108"/>
          <a:stretch/>
        </p:blipFill>
        <p:spPr>
          <a:xfrm>
            <a:off x="8890195" y="5944959"/>
            <a:ext cx="2924348" cy="58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40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038C-AA3E-6640-91F6-1317A74EF1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54" y="2766218"/>
            <a:ext cx="8462479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Title goes here,</a:t>
            </a:r>
            <a:br>
              <a:rPr lang="en-US" dirty="0"/>
            </a:br>
            <a:r>
              <a:rPr lang="en-US" dirty="0"/>
              <a:t>Tahoma 45pt font size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50FC702F-329D-5344-B0EC-C4E1BDA44137}"/>
              </a:ext>
            </a:extLst>
          </p:cNvPr>
          <p:cNvSpPr/>
          <p:nvPr userDrawn="1"/>
        </p:nvSpPr>
        <p:spPr>
          <a:xfrm>
            <a:off x="7747755" y="0"/>
            <a:ext cx="4444245" cy="6858000"/>
          </a:xfrm>
          <a:custGeom>
            <a:avLst/>
            <a:gdLst>
              <a:gd name="connsiteX0" fmla="*/ 2806037 w 4444245"/>
              <a:gd name="connsiteY0" fmla="*/ 0 h 6858000"/>
              <a:gd name="connsiteX1" fmla="*/ 4444245 w 4444245"/>
              <a:gd name="connsiteY1" fmla="*/ 0 h 6858000"/>
              <a:gd name="connsiteX2" fmla="*/ 4444245 w 4444245"/>
              <a:gd name="connsiteY2" fmla="*/ 6858000 h 6858000"/>
              <a:gd name="connsiteX3" fmla="*/ 2806037 w 4444245"/>
              <a:gd name="connsiteY3" fmla="*/ 6858000 h 6858000"/>
              <a:gd name="connsiteX4" fmla="*/ 2784029 w 4444245"/>
              <a:gd name="connsiteY4" fmla="*/ 6858000 h 6858000"/>
              <a:gd name="connsiteX5" fmla="*/ 0 w 4444245"/>
              <a:gd name="connsiteY5" fmla="*/ 6858000 h 6858000"/>
              <a:gd name="connsiteX6" fmla="*/ 2806037 w 4444245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4245" h="6858000">
                <a:moveTo>
                  <a:pt x="2806037" y="0"/>
                </a:moveTo>
                <a:lnTo>
                  <a:pt x="4444245" y="0"/>
                </a:lnTo>
                <a:lnTo>
                  <a:pt x="4444245" y="6858000"/>
                </a:lnTo>
                <a:lnTo>
                  <a:pt x="2806037" y="6858000"/>
                </a:lnTo>
                <a:lnTo>
                  <a:pt x="2784029" y="6858000"/>
                </a:lnTo>
                <a:lnTo>
                  <a:pt x="0" y="6858000"/>
                </a:lnTo>
                <a:lnTo>
                  <a:pt x="2806037" y="0"/>
                </a:lnTo>
                <a:close/>
              </a:path>
            </a:pathLst>
          </a:cu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1AA16BA5-0EF9-FD40-BBED-C8D7AD78CECC}"/>
              </a:ext>
            </a:extLst>
          </p:cNvPr>
          <p:cNvSpPr>
            <a:spLocks noChangeAspect="1"/>
          </p:cNvSpPr>
          <p:nvPr userDrawn="1"/>
        </p:nvSpPr>
        <p:spPr>
          <a:xfrm>
            <a:off x="8333292" y="0"/>
            <a:ext cx="3858708" cy="6858000"/>
          </a:xfrm>
          <a:custGeom>
            <a:avLst/>
            <a:gdLst>
              <a:gd name="connsiteX0" fmla="*/ 2806037 w 3858708"/>
              <a:gd name="connsiteY0" fmla="*/ 0 h 6858000"/>
              <a:gd name="connsiteX1" fmla="*/ 3858708 w 3858708"/>
              <a:gd name="connsiteY1" fmla="*/ 0 h 6858000"/>
              <a:gd name="connsiteX2" fmla="*/ 3858708 w 3858708"/>
              <a:gd name="connsiteY2" fmla="*/ 6858000 h 6858000"/>
              <a:gd name="connsiteX3" fmla="*/ 2806037 w 3858708"/>
              <a:gd name="connsiteY3" fmla="*/ 6858000 h 6858000"/>
              <a:gd name="connsiteX4" fmla="*/ 2784029 w 3858708"/>
              <a:gd name="connsiteY4" fmla="*/ 6858000 h 6858000"/>
              <a:gd name="connsiteX5" fmla="*/ 0 w 3858708"/>
              <a:gd name="connsiteY5" fmla="*/ 6858000 h 6858000"/>
              <a:gd name="connsiteX6" fmla="*/ 2806037 w 385870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58708" h="6858000">
                <a:moveTo>
                  <a:pt x="2806037" y="0"/>
                </a:moveTo>
                <a:lnTo>
                  <a:pt x="3858708" y="0"/>
                </a:lnTo>
                <a:lnTo>
                  <a:pt x="3858708" y="6858000"/>
                </a:lnTo>
                <a:lnTo>
                  <a:pt x="2806037" y="6858000"/>
                </a:lnTo>
                <a:lnTo>
                  <a:pt x="2784029" y="6858000"/>
                </a:lnTo>
                <a:lnTo>
                  <a:pt x="0" y="6858000"/>
                </a:lnTo>
                <a:lnTo>
                  <a:pt x="280603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E6CE3B86-90E9-4E43-A87E-05FDA08E385F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0" y="0"/>
            <a:ext cx="1309484" cy="3200400"/>
          </a:xfrm>
          <a:prstGeom prst="rtTriangle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Placeholder 5">
            <a:extLst>
              <a:ext uri="{FF2B5EF4-FFF2-40B4-BE49-F238E27FC236}">
                <a16:creationId xmlns:a16="http://schemas.microsoft.com/office/drawing/2014/main" id="{72C035C6-64BE-A24E-9D45-1940C8400F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90195" y="6063934"/>
            <a:ext cx="2924348" cy="346511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7569001D-E804-BA4F-9FCD-5C62632927D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4900" y="-668868"/>
            <a:ext cx="6100233" cy="440267"/>
          </a:xfrm>
        </p:spPr>
        <p:txBody>
          <a:bodyPr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If needed - Font: Tahoma, no larger than 16pt</a:t>
            </a:r>
          </a:p>
        </p:txBody>
      </p:sp>
    </p:spTree>
    <p:extLst>
      <p:ext uri="{BB962C8B-B14F-4D97-AF65-F5344CB8AC3E}">
        <p14:creationId xmlns:p14="http://schemas.microsoft.com/office/powerpoint/2010/main" val="533732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(Table of Contents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7B202779-135A-774B-8DCD-2ED96DA8C226}"/>
              </a:ext>
            </a:extLst>
          </p:cNvPr>
          <p:cNvSpPr/>
          <p:nvPr userDrawn="1"/>
        </p:nvSpPr>
        <p:spPr>
          <a:xfrm>
            <a:off x="9370373" y="0"/>
            <a:ext cx="2821627" cy="6858000"/>
          </a:xfrm>
          <a:custGeom>
            <a:avLst/>
            <a:gdLst>
              <a:gd name="connsiteX0" fmla="*/ 2806037 w 2821627"/>
              <a:gd name="connsiteY0" fmla="*/ 0 h 6858000"/>
              <a:gd name="connsiteX1" fmla="*/ 2821627 w 2821627"/>
              <a:gd name="connsiteY1" fmla="*/ 0 h 6858000"/>
              <a:gd name="connsiteX2" fmla="*/ 2821627 w 2821627"/>
              <a:gd name="connsiteY2" fmla="*/ 6858000 h 6858000"/>
              <a:gd name="connsiteX3" fmla="*/ 2806037 w 2821627"/>
              <a:gd name="connsiteY3" fmla="*/ 6858000 h 6858000"/>
              <a:gd name="connsiteX4" fmla="*/ 2784029 w 2821627"/>
              <a:gd name="connsiteY4" fmla="*/ 6858000 h 6858000"/>
              <a:gd name="connsiteX5" fmla="*/ 0 w 2821627"/>
              <a:gd name="connsiteY5" fmla="*/ 6858000 h 6858000"/>
              <a:gd name="connsiteX6" fmla="*/ 2806037 w 282162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21627" h="6858000">
                <a:moveTo>
                  <a:pt x="2806037" y="0"/>
                </a:moveTo>
                <a:lnTo>
                  <a:pt x="2821627" y="0"/>
                </a:lnTo>
                <a:lnTo>
                  <a:pt x="2821627" y="6858000"/>
                </a:lnTo>
                <a:lnTo>
                  <a:pt x="2806037" y="6858000"/>
                </a:lnTo>
                <a:lnTo>
                  <a:pt x="2784029" y="6858000"/>
                </a:lnTo>
                <a:lnTo>
                  <a:pt x="0" y="6858000"/>
                </a:lnTo>
                <a:lnTo>
                  <a:pt x="2806037" y="0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56B970FF-B35E-DB45-9B62-794B77385B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34108" b="-34108"/>
          <a:stretch/>
        </p:blipFill>
        <p:spPr>
          <a:xfrm>
            <a:off x="472528" y="6118188"/>
            <a:ext cx="2924348" cy="58446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95B5784-884C-D942-BED2-37BDE7F31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4743" y="287716"/>
            <a:ext cx="11156257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goes here,</a:t>
            </a:r>
            <a:br>
              <a:rPr lang="en-US" dirty="0"/>
            </a:br>
            <a:r>
              <a:rPr lang="en-US" dirty="0"/>
              <a:t>Tahoma 45pt font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FFDB4-30BC-BE47-8719-6D5C0F96184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54051" y="1828800"/>
            <a:ext cx="11156950" cy="3937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92631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ED505153-5D88-FA48-860F-16D099B10EAC}"/>
              </a:ext>
            </a:extLst>
          </p:cNvPr>
          <p:cNvSpPr>
            <a:spLocks noChangeAspect="1"/>
          </p:cNvSpPr>
          <p:nvPr userDrawn="1"/>
        </p:nvSpPr>
        <p:spPr>
          <a:xfrm>
            <a:off x="8333292" y="0"/>
            <a:ext cx="3858708" cy="6858000"/>
          </a:xfrm>
          <a:custGeom>
            <a:avLst/>
            <a:gdLst>
              <a:gd name="connsiteX0" fmla="*/ 2806037 w 3858708"/>
              <a:gd name="connsiteY0" fmla="*/ 0 h 6858000"/>
              <a:gd name="connsiteX1" fmla="*/ 3858708 w 3858708"/>
              <a:gd name="connsiteY1" fmla="*/ 0 h 6858000"/>
              <a:gd name="connsiteX2" fmla="*/ 3858708 w 3858708"/>
              <a:gd name="connsiteY2" fmla="*/ 6858000 h 6858000"/>
              <a:gd name="connsiteX3" fmla="*/ 2806037 w 3858708"/>
              <a:gd name="connsiteY3" fmla="*/ 6858000 h 6858000"/>
              <a:gd name="connsiteX4" fmla="*/ 2784029 w 3858708"/>
              <a:gd name="connsiteY4" fmla="*/ 6858000 h 6858000"/>
              <a:gd name="connsiteX5" fmla="*/ 0 w 3858708"/>
              <a:gd name="connsiteY5" fmla="*/ 6858000 h 6858000"/>
              <a:gd name="connsiteX6" fmla="*/ 2806037 w 385870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58708" h="6858000">
                <a:moveTo>
                  <a:pt x="2806037" y="0"/>
                </a:moveTo>
                <a:lnTo>
                  <a:pt x="3858708" y="0"/>
                </a:lnTo>
                <a:lnTo>
                  <a:pt x="3858708" y="6858000"/>
                </a:lnTo>
                <a:lnTo>
                  <a:pt x="2806037" y="6858000"/>
                </a:lnTo>
                <a:lnTo>
                  <a:pt x="2784029" y="6858000"/>
                </a:lnTo>
                <a:lnTo>
                  <a:pt x="0" y="6858000"/>
                </a:lnTo>
                <a:lnTo>
                  <a:pt x="280603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88E0E2A-EE43-1441-B64F-F1AB306A3B3A}"/>
              </a:ext>
            </a:extLst>
          </p:cNvPr>
          <p:cNvSpPr/>
          <p:nvPr userDrawn="1"/>
        </p:nvSpPr>
        <p:spPr>
          <a:xfrm>
            <a:off x="9370373" y="0"/>
            <a:ext cx="2821627" cy="6858000"/>
          </a:xfrm>
          <a:custGeom>
            <a:avLst/>
            <a:gdLst>
              <a:gd name="connsiteX0" fmla="*/ 2806037 w 2821627"/>
              <a:gd name="connsiteY0" fmla="*/ 0 h 6858000"/>
              <a:gd name="connsiteX1" fmla="*/ 2821627 w 2821627"/>
              <a:gd name="connsiteY1" fmla="*/ 0 h 6858000"/>
              <a:gd name="connsiteX2" fmla="*/ 2821627 w 2821627"/>
              <a:gd name="connsiteY2" fmla="*/ 6858000 h 6858000"/>
              <a:gd name="connsiteX3" fmla="*/ 2806037 w 2821627"/>
              <a:gd name="connsiteY3" fmla="*/ 6858000 h 6858000"/>
              <a:gd name="connsiteX4" fmla="*/ 2784029 w 2821627"/>
              <a:gd name="connsiteY4" fmla="*/ 6858000 h 6858000"/>
              <a:gd name="connsiteX5" fmla="*/ 0 w 2821627"/>
              <a:gd name="connsiteY5" fmla="*/ 6858000 h 6858000"/>
              <a:gd name="connsiteX6" fmla="*/ 2806037 w 282162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21627" h="6858000">
                <a:moveTo>
                  <a:pt x="2806037" y="0"/>
                </a:moveTo>
                <a:lnTo>
                  <a:pt x="2821627" y="0"/>
                </a:lnTo>
                <a:lnTo>
                  <a:pt x="2821627" y="6858000"/>
                </a:lnTo>
                <a:lnTo>
                  <a:pt x="2806037" y="6858000"/>
                </a:lnTo>
                <a:lnTo>
                  <a:pt x="2784029" y="6858000"/>
                </a:lnTo>
                <a:lnTo>
                  <a:pt x="0" y="6858000"/>
                </a:lnTo>
                <a:lnTo>
                  <a:pt x="2806037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B8BCBFF8-30BD-0C43-B2AA-03B6CDC158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34108" b="-34108"/>
          <a:stretch/>
        </p:blipFill>
        <p:spPr>
          <a:xfrm>
            <a:off x="472528" y="6118188"/>
            <a:ext cx="2924348" cy="5844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F038C-AA3E-6640-91F6-1317A74EF1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529" y="395105"/>
            <a:ext cx="9171004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Title goes here,</a:t>
            </a:r>
            <a:br>
              <a:rPr lang="en-US" dirty="0"/>
            </a:br>
            <a:r>
              <a:rPr lang="en-US" dirty="0"/>
              <a:t>Tahoma 45pt font size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43971AF-2991-DE4A-A217-4048A98AD12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2528" y="1963553"/>
            <a:ext cx="9171005" cy="3937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0645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9D0801-CC78-0842-8A99-B3530ADA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365125"/>
            <a:ext cx="107061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Header, 40pt font, all caps, spacing loose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4BA006-44F8-8340-A570-CDB87E5C76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4900" y="1825625"/>
            <a:ext cx="107061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66E5E-BEB7-A542-8A6B-6C9C8D2E6D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04900" y="6400800"/>
            <a:ext cx="1728917" cy="347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 cap="all" spc="150" baseline="0">
                <a:solidFill>
                  <a:schemeClr val="bg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A8E66D22-A4D5-334E-A3C8-B8BF60916D39}" type="datetime4">
              <a:rPr lang="en-US" smtClean="0"/>
              <a:pPr/>
              <a:t>November 5, 2019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B209C-B32C-6949-A1C4-C8FC70D2D4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833818" y="6400800"/>
            <a:ext cx="648788" cy="342900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r">
              <a:defRPr sz="1000" b="0" i="0" spc="150" baseline="0">
                <a:solidFill>
                  <a:schemeClr val="bg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  |  </a:t>
            </a:r>
            <a:fld id="{1801845E-DC57-C64C-8290-2B21F9D8DC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785F26-70CD-F644-95B2-CD7B35C12BAE}"/>
              </a:ext>
            </a:extLst>
          </p:cNvPr>
          <p:cNvSpPr/>
          <p:nvPr userDrawn="1"/>
        </p:nvSpPr>
        <p:spPr>
          <a:xfrm>
            <a:off x="-1646351" y="618495"/>
            <a:ext cx="1053296" cy="4745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n>
                  <a:noFill/>
                </a:ln>
                <a:solidFill>
                  <a:schemeClr val="tx1"/>
                </a:solidFill>
              </a:rPr>
              <a:t>#D8AB4C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1ED91F-9220-FB44-8388-9938DAF64F5C}"/>
              </a:ext>
            </a:extLst>
          </p:cNvPr>
          <p:cNvSpPr/>
          <p:nvPr userDrawn="1"/>
        </p:nvSpPr>
        <p:spPr>
          <a:xfrm>
            <a:off x="-1646351" y="1229345"/>
            <a:ext cx="1053296" cy="474562"/>
          </a:xfrm>
          <a:prstGeom prst="rect">
            <a:avLst/>
          </a:prstGeom>
          <a:solidFill>
            <a:srgbClr val="F7E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n>
                  <a:noFill/>
                </a:ln>
                <a:solidFill>
                  <a:schemeClr val="tx1"/>
                </a:solidFill>
              </a:rPr>
              <a:t>#F7EEDB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5AD4A8-746F-5644-BDD4-7B5D56DD063C}"/>
              </a:ext>
            </a:extLst>
          </p:cNvPr>
          <p:cNvSpPr/>
          <p:nvPr userDrawn="1"/>
        </p:nvSpPr>
        <p:spPr>
          <a:xfrm>
            <a:off x="-1646351" y="1840195"/>
            <a:ext cx="1053296" cy="474562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n>
                  <a:noFill/>
                </a:ln>
                <a:solidFill>
                  <a:schemeClr val="bg1"/>
                </a:solidFill>
              </a:rPr>
              <a:t>#333333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EDA370-D10F-AC4A-A29A-8DAE1DC14E24}"/>
              </a:ext>
            </a:extLst>
          </p:cNvPr>
          <p:cNvSpPr/>
          <p:nvPr userDrawn="1"/>
        </p:nvSpPr>
        <p:spPr>
          <a:xfrm>
            <a:off x="-1646351" y="2451045"/>
            <a:ext cx="1053296" cy="474562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n>
                  <a:noFill/>
                </a:ln>
                <a:solidFill>
                  <a:schemeClr val="tx1"/>
                </a:solidFill>
              </a:rPr>
              <a:t>#DDDDDD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A58AD4-18F7-C949-9EB6-BC2FCC061523}"/>
              </a:ext>
            </a:extLst>
          </p:cNvPr>
          <p:cNvSpPr/>
          <p:nvPr userDrawn="1"/>
        </p:nvSpPr>
        <p:spPr>
          <a:xfrm>
            <a:off x="-1646351" y="3061894"/>
            <a:ext cx="1053296" cy="4745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n>
                  <a:noFill/>
                </a:ln>
                <a:solidFill>
                  <a:schemeClr val="bg1"/>
                </a:solidFill>
              </a:rPr>
              <a:t>#000000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83E9DF-F374-3D42-B70A-B5CAA5C2C11D}"/>
              </a:ext>
            </a:extLst>
          </p:cNvPr>
          <p:cNvSpPr txBox="1"/>
          <p:nvPr userDrawn="1"/>
        </p:nvSpPr>
        <p:spPr>
          <a:xfrm>
            <a:off x="-1758445" y="-102568"/>
            <a:ext cx="1581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600" b="1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 guidelines: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93E40D-85C9-614F-AD7A-6942F81461BF}"/>
              </a:ext>
            </a:extLst>
          </p:cNvPr>
          <p:cNvSpPr txBox="1"/>
          <p:nvPr userDrawn="1"/>
        </p:nvSpPr>
        <p:spPr>
          <a:xfrm>
            <a:off x="-1758445" y="3749904"/>
            <a:ext cx="1581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600" b="1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Font guidelines: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98AE21-E76A-8C46-B55D-D4EBC8E85213}"/>
              </a:ext>
            </a:extLst>
          </p:cNvPr>
          <p:cNvSpPr txBox="1"/>
          <p:nvPr userDrawn="1"/>
        </p:nvSpPr>
        <p:spPr>
          <a:xfrm>
            <a:off x="-1758445" y="4394480"/>
            <a:ext cx="158146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Tahoma</a:t>
            </a:r>
          </a:p>
          <a:p>
            <a:pPr algn="l">
              <a:lnSpc>
                <a:spcPct val="100000"/>
              </a:lnSpc>
            </a:pPr>
            <a: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Georgia</a:t>
            </a:r>
          </a:p>
          <a:p>
            <a:pPr algn="l">
              <a:lnSpc>
                <a:spcPct val="100000"/>
              </a:lnSpc>
            </a:pPr>
            <a:endParaRPr lang="en-US" sz="1200" b="0" i="0" spc="150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sz="1200" b="1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Titles:</a:t>
            </a:r>
          </a:p>
          <a:p>
            <a:pPr algn="l">
              <a:lnSpc>
                <a:spcPct val="100000"/>
              </a:lnSpc>
            </a:pPr>
            <a: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Tahoma or Georgia</a:t>
            </a:r>
          </a:p>
          <a:p>
            <a:pPr algn="l">
              <a:lnSpc>
                <a:spcPct val="100000"/>
              </a:lnSpc>
            </a:pPr>
            <a: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Bold/All Caps</a:t>
            </a:r>
          </a:p>
          <a:p>
            <a:pPr algn="l">
              <a:lnSpc>
                <a:spcPct val="100000"/>
              </a:lnSpc>
            </a:pPr>
            <a:endParaRPr lang="en-US" sz="1200" b="0" i="0" spc="150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sz="1200" b="1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Body Copy:</a:t>
            </a:r>
          </a:p>
          <a:p>
            <a:pPr algn="l">
              <a:lnSpc>
                <a:spcPct val="100000"/>
              </a:lnSpc>
            </a:pPr>
            <a: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Tahoma, Regular, 1.5 Extended Spacing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3CAD4B89-1400-D648-874B-14C4E97290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0067" y="6400800"/>
            <a:ext cx="4114800" cy="347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101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4" r:id="rId2"/>
    <p:sldLayoutId id="2147483674" r:id="rId3"/>
    <p:sldLayoutId id="2147483664" r:id="rId4"/>
    <p:sldLayoutId id="2147483651" r:id="rId5"/>
    <p:sldLayoutId id="2147483673" r:id="rId6"/>
    <p:sldLayoutId id="2147483671" r:id="rId7"/>
    <p:sldLayoutId id="2147483675" r:id="rId8"/>
    <p:sldLayoutId id="2147483654" r:id="rId9"/>
    <p:sldLayoutId id="2147483662" r:id="rId10"/>
    <p:sldLayoutId id="2147483663" r:id="rId11"/>
    <p:sldLayoutId id="2147483650" r:id="rId12"/>
    <p:sldLayoutId id="2147483660" r:id="rId13"/>
    <p:sldLayoutId id="2147483652" r:id="rId14"/>
    <p:sldLayoutId id="2147483665" r:id="rId15"/>
    <p:sldLayoutId id="2147483666" r:id="rId16"/>
    <p:sldLayoutId id="2147483653" r:id="rId17"/>
    <p:sldLayoutId id="2147483657" r:id="rId18"/>
    <p:sldLayoutId id="2147483667" r:id="rId19"/>
    <p:sldLayoutId id="2147483668" r:id="rId20"/>
    <p:sldLayoutId id="2147483683" r:id="rId21"/>
    <p:sldLayoutId id="2147483669" r:id="rId22"/>
    <p:sldLayoutId id="2147483670" r:id="rId23"/>
    <p:sldLayoutId id="2147483658" r:id="rId24"/>
    <p:sldLayoutId id="2147483659" r:id="rId2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300" baseline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 spc="150" baseline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spc="150" baseline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 spc="150" baseline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b="0" i="0" kern="1200" spc="150" baseline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b="0" i="0" kern="1200" spc="150" baseline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3" pos="7440">
          <p15:clr>
            <a:srgbClr val="F26B43"/>
          </p15:clr>
        </p15:guide>
        <p15:guide id="4" orient="horz" pos="4032">
          <p15:clr>
            <a:srgbClr val="F26B43"/>
          </p15:clr>
        </p15:guide>
        <p15:guide id="5" orient="horz" pos="4248">
          <p15:clr>
            <a:srgbClr val="F26B43"/>
          </p15:clr>
        </p15:guide>
        <p15:guide id="6" pos="696" userDrawn="1">
          <p15:clr>
            <a:srgbClr val="F26B43"/>
          </p15:clr>
        </p15:guide>
        <p15:guide id="7" pos="5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mailto:w.doyle@Vanderbilt.edu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1E638-5A4B-904C-9FC0-4F09DE333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927258"/>
            <a:ext cx="8454013" cy="1325563"/>
          </a:xfrm>
        </p:spPr>
        <p:txBody>
          <a:bodyPr/>
          <a:lstStyle/>
          <a:p>
            <a:r>
              <a:rPr lang="en-US" dirty="0"/>
              <a:t>From Data to Information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BD2F9BC-37D4-AB4B-AC3C-13A5D788C8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1B7E56-C13A-F64A-934F-E13971F10678}"/>
              </a:ext>
            </a:extLst>
          </p:cNvPr>
          <p:cNvSpPr txBox="1"/>
          <p:nvPr/>
        </p:nvSpPr>
        <p:spPr>
          <a:xfrm>
            <a:off x="467666" y="3197572"/>
            <a:ext cx="251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8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Will Doyle</a:t>
            </a:r>
          </a:p>
          <a:p>
            <a:pPr algn="l">
              <a:lnSpc>
                <a:spcPct val="100000"/>
              </a:lnSpc>
            </a:pPr>
            <a:r>
              <a:rPr lang="en-US" sz="28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@wdoyle42</a:t>
            </a:r>
            <a:endParaRPr lang="en-US" sz="2800" b="0" i="0" spc="150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115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EC07E-C7B1-3142-8473-B0B61F290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43" y="0"/>
            <a:ext cx="11156257" cy="749679"/>
          </a:xfrm>
        </p:spPr>
        <p:txBody>
          <a:bodyPr/>
          <a:lstStyle/>
          <a:p>
            <a:r>
              <a:rPr lang="en-US" dirty="0"/>
              <a:t>Evaluate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55B1DB-4F66-F94C-AE4A-D5709D00E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" y="749679"/>
            <a:ext cx="9509760" cy="49694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C6F0FF-2868-0442-9FE1-291B99AFDEB1}"/>
              </a:ext>
            </a:extLst>
          </p:cNvPr>
          <p:cNvSpPr txBox="1"/>
          <p:nvPr/>
        </p:nvSpPr>
        <p:spPr>
          <a:xfrm>
            <a:off x="3718560" y="6130274"/>
            <a:ext cx="76121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Digest of </a:t>
            </a:r>
            <a:r>
              <a:rPr lang="en-US" sz="16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Education Statistics: https://</a:t>
            </a:r>
            <a:r>
              <a:rPr lang="en-US" sz="1600" spc="1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tinyurl.com</a:t>
            </a:r>
            <a:r>
              <a:rPr lang="en-US" sz="16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/yycej64t </a:t>
            </a:r>
            <a:endParaRPr lang="en-US" sz="1600" b="0" i="0" spc="150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947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A3762-E33C-5346-9DEC-43AD0AA9F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83" y="-545404"/>
            <a:ext cx="11156257" cy="1325563"/>
          </a:xfrm>
        </p:spPr>
        <p:txBody>
          <a:bodyPr>
            <a:normAutofit/>
          </a:bodyPr>
          <a:lstStyle/>
          <a:p>
            <a:r>
              <a:rPr lang="en-US" sz="3200" dirty="0"/>
              <a:t>Evaluate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E12732-193A-6541-9E3D-3B696E9D3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83" y="780160"/>
            <a:ext cx="5756217" cy="53433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01DD13-1042-6E4F-8509-E9254F8F3E62}"/>
              </a:ext>
            </a:extLst>
          </p:cNvPr>
          <p:cNvSpPr txBox="1"/>
          <p:nvPr/>
        </p:nvSpPr>
        <p:spPr>
          <a:xfrm>
            <a:off x="4853878" y="6346726"/>
            <a:ext cx="6522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Education Trust, 2018</a:t>
            </a:r>
            <a:r>
              <a:rPr lang="en-US" sz="16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b="1" dirty="0"/>
              <a:t>https://</a:t>
            </a:r>
            <a:r>
              <a:rPr lang="en-US" b="1" dirty="0" err="1"/>
              <a:t>tinyurl.com</a:t>
            </a:r>
            <a:r>
              <a:rPr lang="en-US" b="1" dirty="0"/>
              <a:t>/y4rnj8u6</a:t>
            </a:r>
            <a:r>
              <a:rPr lang="en-US" sz="16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7358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B56BC08-65A9-C545-AD3C-1ED5A7169E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5060" y="2021479"/>
            <a:ext cx="7707237" cy="542194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hlinkClick r:id="rId2"/>
              </a:rPr>
              <a:t>w.doyle@Vanderbilt.edu</a:t>
            </a:r>
            <a:endParaRPr lang="en-US" dirty="0"/>
          </a:p>
          <a:p>
            <a:r>
              <a:rPr lang="en-US" dirty="0"/>
              <a:t>@wdoyle42</a:t>
            </a:r>
          </a:p>
        </p:txBody>
      </p:sp>
    </p:spTree>
    <p:extLst>
      <p:ext uri="{BB962C8B-B14F-4D97-AF65-F5344CB8AC3E}">
        <p14:creationId xmlns:p14="http://schemas.microsoft.com/office/powerpoint/2010/main" val="2415360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260557-0286-B04B-ADF7-6958050E3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123" y="167243"/>
            <a:ext cx="592735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Three Principles for Moving from Data to Information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23EC3C-8ECE-694E-98A3-92CE79BD3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Focus on People</a:t>
            </a:r>
          </a:p>
          <a:p>
            <a:r>
              <a:rPr lang="en-US" sz="3600" dirty="0"/>
              <a:t>Make Comparisons</a:t>
            </a:r>
          </a:p>
          <a:p>
            <a:r>
              <a:rPr lang="en-US" sz="3600" dirty="0"/>
              <a:t>Evaluate</a:t>
            </a:r>
          </a:p>
        </p:txBody>
      </p:sp>
    </p:spTree>
    <p:extLst>
      <p:ext uri="{BB962C8B-B14F-4D97-AF65-F5344CB8AC3E}">
        <p14:creationId xmlns:p14="http://schemas.microsoft.com/office/powerpoint/2010/main" val="787896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B0547-D28F-4E4E-8E7A-191A3009D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63" y="213360"/>
            <a:ext cx="11156257" cy="668399"/>
          </a:xfrm>
        </p:spPr>
        <p:txBody>
          <a:bodyPr/>
          <a:lstStyle/>
          <a:p>
            <a:r>
              <a:rPr lang="en-US" dirty="0"/>
              <a:t>Focus on People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6FDE49-35CD-EC4B-93BB-96189832B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63" y="881759"/>
            <a:ext cx="8430472" cy="51103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0F6932-BD23-C94E-AE90-D7E16AE21C63}"/>
              </a:ext>
            </a:extLst>
          </p:cNvPr>
          <p:cNvSpPr txBox="1"/>
          <p:nvPr/>
        </p:nvSpPr>
        <p:spPr>
          <a:xfrm>
            <a:off x="3982720" y="6321937"/>
            <a:ext cx="7714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Digest of </a:t>
            </a:r>
            <a:r>
              <a:rPr lang="en-US" sz="16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Education </a:t>
            </a:r>
            <a:r>
              <a:rPr lang="en-US" sz="1600" spc="1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Statistics:https</a:t>
            </a:r>
            <a:r>
              <a:rPr lang="en-US" sz="16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://</a:t>
            </a:r>
            <a:r>
              <a:rPr lang="en-US" sz="1600" spc="1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tinyurl.com</a:t>
            </a:r>
            <a:r>
              <a:rPr lang="en-US" sz="16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/y2mob4vn </a:t>
            </a:r>
            <a:endParaRPr lang="en-US" sz="1600" b="0" i="0" spc="150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290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33ECD-62E5-9F41-BDD0-B6D10E955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on People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C63CED-7B34-A34D-97BC-4CAD63CEC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4730"/>
            <a:ext cx="9540240" cy="48868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A14C2B-A201-8441-A4C5-9D6A033FCB0E}"/>
              </a:ext>
            </a:extLst>
          </p:cNvPr>
          <p:cNvSpPr txBox="1"/>
          <p:nvPr/>
        </p:nvSpPr>
        <p:spPr>
          <a:xfrm>
            <a:off x="5090160" y="6519446"/>
            <a:ext cx="5811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Census </a:t>
            </a:r>
            <a:r>
              <a:rPr lang="en-US" sz="16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Bureau: https://</a:t>
            </a:r>
            <a:r>
              <a:rPr lang="en-US" sz="1600" spc="1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tinyurl.com</a:t>
            </a:r>
            <a:r>
              <a:rPr lang="en-US" sz="16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/j2348jk</a:t>
            </a:r>
            <a:endParaRPr lang="en-US" sz="1600" b="0" i="0" spc="150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608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F95615-7E76-DD45-A9FF-205016598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301102"/>
            <a:ext cx="8025396" cy="48032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D716CC-A463-1040-BB49-1C99441C7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142240"/>
            <a:ext cx="11156257" cy="769999"/>
          </a:xfrm>
        </p:spPr>
        <p:txBody>
          <a:bodyPr/>
          <a:lstStyle/>
          <a:p>
            <a:r>
              <a:rPr lang="en-US" dirty="0"/>
              <a:t>Focus on People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4C0C3-0239-794B-9FF6-5C967B4885AF}"/>
              </a:ext>
            </a:extLst>
          </p:cNvPr>
          <p:cNvSpPr txBox="1"/>
          <p:nvPr/>
        </p:nvSpPr>
        <p:spPr>
          <a:xfrm>
            <a:off x="4064000" y="6469345"/>
            <a:ext cx="533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PENN IRHE, </a:t>
            </a:r>
            <a:r>
              <a:rPr lang="en-US" b="1" dirty="0"/>
              <a:t>https://</a:t>
            </a:r>
            <a:r>
              <a:rPr lang="en-US" b="1" dirty="0" err="1"/>
              <a:t>tinyurl.com</a:t>
            </a:r>
            <a:r>
              <a:rPr lang="en-US" b="1" dirty="0"/>
              <a:t>/y32bckfm</a:t>
            </a:r>
            <a:endParaRPr lang="en-US" sz="1600" b="0" i="0" spc="150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11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BD1D-91C9-B14F-9863-3F7F9C53E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63" y="142240"/>
            <a:ext cx="11156257" cy="688719"/>
          </a:xfrm>
        </p:spPr>
        <p:txBody>
          <a:bodyPr/>
          <a:lstStyle/>
          <a:p>
            <a:r>
              <a:rPr lang="en-US" dirty="0"/>
              <a:t>Make Comparisons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FE618-AB8D-6943-964F-EDA58BFE8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63" y="830959"/>
            <a:ext cx="9387840" cy="5086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04C07F-FF26-DD4A-92B7-9EA966641449}"/>
              </a:ext>
            </a:extLst>
          </p:cNvPr>
          <p:cNvSpPr txBox="1"/>
          <p:nvPr/>
        </p:nvSpPr>
        <p:spPr>
          <a:xfrm>
            <a:off x="4917440" y="6197600"/>
            <a:ext cx="60321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</a:t>
            </a:r>
            <a:r>
              <a:rPr lang="en-US" sz="16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e: Census Bureau, https://</a:t>
            </a:r>
            <a:r>
              <a:rPr lang="en-US" sz="1600" spc="1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tinyurl.com</a:t>
            </a:r>
            <a:r>
              <a:rPr lang="en-US" sz="16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en-US" sz="1600" spc="1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yxgytsxb</a:t>
            </a:r>
            <a:r>
              <a:rPr lang="en-US" sz="16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1600" b="0" i="0" spc="150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222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0F46D-71CC-894B-BEAE-B43DCF27C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743" y="-52999"/>
            <a:ext cx="11156257" cy="1325563"/>
          </a:xfrm>
        </p:spPr>
        <p:txBody>
          <a:bodyPr/>
          <a:lstStyle/>
          <a:p>
            <a:r>
              <a:rPr lang="en-US" dirty="0"/>
              <a:t>Make Comparisons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9D99F8-B50F-F348-A7C8-CF7F7C8DD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43" y="1613279"/>
            <a:ext cx="7011633" cy="46596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6FBDFE-FEF9-FB43-BAE1-C9DD4F6A3ED6}"/>
              </a:ext>
            </a:extLst>
          </p:cNvPr>
          <p:cNvSpPr txBox="1"/>
          <p:nvPr/>
        </p:nvSpPr>
        <p:spPr>
          <a:xfrm>
            <a:off x="5984240" y="6272909"/>
            <a:ext cx="5072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</a:t>
            </a:r>
            <a:r>
              <a:rPr lang="en-US" sz="16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THEC, https://</a:t>
            </a:r>
            <a:r>
              <a:rPr lang="en-US" sz="1600" spc="1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tinyurl.com</a:t>
            </a:r>
            <a:r>
              <a:rPr lang="en-US" sz="16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en-US" sz="1600" spc="1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yxqkuupz</a:t>
            </a:r>
            <a:r>
              <a:rPr lang="en-US" sz="16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1600" b="0" i="0" spc="150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740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2624D-3C24-934A-95A4-29F96F080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051" y="162560"/>
            <a:ext cx="11156257" cy="810639"/>
          </a:xfrm>
        </p:spPr>
        <p:txBody>
          <a:bodyPr/>
          <a:lstStyle/>
          <a:p>
            <a:r>
              <a:rPr lang="en-US" dirty="0"/>
              <a:t>Make Comparisons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E7B20B-B54B-DB4D-A6FC-B9C9B8764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138" y="973198"/>
            <a:ext cx="6916834" cy="48891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3C2774-3E45-C446-B987-CA0A2AF933C9}"/>
              </a:ext>
            </a:extLst>
          </p:cNvPr>
          <p:cNvSpPr txBox="1"/>
          <p:nvPr/>
        </p:nvSpPr>
        <p:spPr>
          <a:xfrm>
            <a:off x="4988560" y="6410960"/>
            <a:ext cx="459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Source; THEC: </a:t>
            </a:r>
            <a:r>
              <a:rPr lang="en-US" b="1" dirty="0"/>
              <a:t>https://</a:t>
            </a:r>
            <a:r>
              <a:rPr lang="en-US" b="1" dirty="0" err="1"/>
              <a:t>tinyurl.com</a:t>
            </a:r>
            <a:r>
              <a:rPr lang="en-US" b="1" dirty="0"/>
              <a:t>/yxtn4xaj</a:t>
            </a:r>
            <a:endParaRPr lang="en-US" sz="1600" b="0" i="0" spc="150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078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647E7-314A-844E-9FEA-00E196858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63" y="62004"/>
            <a:ext cx="11156257" cy="861439"/>
          </a:xfrm>
        </p:spPr>
        <p:txBody>
          <a:bodyPr/>
          <a:lstStyle/>
          <a:p>
            <a:r>
              <a:rPr lang="en-US" dirty="0"/>
              <a:t>Make Comparisons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ECF052-1665-2D46-802E-DAAC0EFC0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1177359"/>
            <a:ext cx="9428480" cy="49212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41B70F-9959-B348-BB3B-8DCDC9553187}"/>
              </a:ext>
            </a:extLst>
          </p:cNvPr>
          <p:cNvSpPr txBox="1"/>
          <p:nvPr/>
        </p:nvSpPr>
        <p:spPr>
          <a:xfrm>
            <a:off x="121920" y="923443"/>
            <a:ext cx="7183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6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Percent of the Population aged 25-34 with at least some college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2E3B84-B61E-A34D-973A-D086020FCD76}"/>
              </a:ext>
            </a:extLst>
          </p:cNvPr>
          <p:cNvSpPr txBox="1"/>
          <p:nvPr/>
        </p:nvSpPr>
        <p:spPr>
          <a:xfrm>
            <a:off x="6471920" y="6360160"/>
            <a:ext cx="4849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6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American Community Survey, 2018</a:t>
            </a:r>
          </a:p>
        </p:txBody>
      </p:sp>
    </p:spTree>
    <p:extLst>
      <p:ext uri="{BB962C8B-B14F-4D97-AF65-F5344CB8AC3E}">
        <p14:creationId xmlns:p14="http://schemas.microsoft.com/office/powerpoint/2010/main" val="3557596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anderbilt University">
      <a:dk1>
        <a:srgbClr val="000000"/>
      </a:dk1>
      <a:lt1>
        <a:srgbClr val="FFFFFF"/>
      </a:lt1>
      <a:dk2>
        <a:srgbClr val="333333"/>
      </a:dk2>
      <a:lt2>
        <a:srgbClr val="DDDDDD"/>
      </a:lt2>
      <a:accent1>
        <a:srgbClr val="D8AB4C"/>
      </a:accent1>
      <a:accent2>
        <a:srgbClr val="D8AB4C"/>
      </a:accent2>
      <a:accent3>
        <a:srgbClr val="F7EEDB"/>
      </a:accent3>
      <a:accent4>
        <a:srgbClr val="000000"/>
      </a:accent4>
      <a:accent5>
        <a:srgbClr val="333333"/>
      </a:accent5>
      <a:accent6>
        <a:srgbClr val="DDDDDD"/>
      </a:accent6>
      <a:hlink>
        <a:srgbClr val="006682"/>
      </a:hlink>
      <a:folHlink>
        <a:srgbClr val="CCE0E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00000"/>
          </a:lnSpc>
          <a:defRPr sz="1600" b="0" i="0" spc="150" baseline="0" dirty="0" smtClean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yle_using_data" id="{79EBD49A-1DB9-0F49-BE2C-A97A50A1D21B}" vid="{10D23188-F866-FB40-9DFB-FEE00363C0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719</TotalTime>
  <Words>168</Words>
  <Application>Microsoft Macintosh PowerPoint</Application>
  <PresentationFormat>Widescreen</PresentationFormat>
  <Paragraphs>28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Georgia</vt:lpstr>
      <vt:lpstr>Tahoma</vt:lpstr>
      <vt:lpstr>Office Theme</vt:lpstr>
      <vt:lpstr>From Data to Information</vt:lpstr>
      <vt:lpstr>Three Principles for Moving from Data to Information</vt:lpstr>
      <vt:lpstr>Focus on People</vt:lpstr>
      <vt:lpstr>Focus on People</vt:lpstr>
      <vt:lpstr>Focus on People</vt:lpstr>
      <vt:lpstr>Make Comparisons</vt:lpstr>
      <vt:lpstr>Make Comparisons</vt:lpstr>
      <vt:lpstr>Make Comparisons</vt:lpstr>
      <vt:lpstr>Make Comparisons</vt:lpstr>
      <vt:lpstr>Evaluate</vt:lpstr>
      <vt:lpstr>Evaluate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VanZant, Heidi Brooke</dc:creator>
  <cp:lastModifiedBy>Microsoft Office User</cp:lastModifiedBy>
  <cp:revision>84</cp:revision>
  <dcterms:created xsi:type="dcterms:W3CDTF">2018-10-30T20:54:42Z</dcterms:created>
  <dcterms:modified xsi:type="dcterms:W3CDTF">2019-11-05T16:48:50Z</dcterms:modified>
</cp:coreProperties>
</file>